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7" r:id="rId3"/>
    <p:sldId id="268" r:id="rId4"/>
    <p:sldId id="262" r:id="rId5"/>
    <p:sldId id="276" r:id="rId6"/>
    <p:sldId id="277" r:id="rId7"/>
    <p:sldId id="272" r:id="rId8"/>
    <p:sldId id="278" r:id="rId9"/>
    <p:sldId id="279" r:id="rId10"/>
    <p:sldId id="280" r:id="rId11"/>
    <p:sldId id="281" r:id="rId12"/>
    <p:sldId id="285" r:id="rId13"/>
    <p:sldId id="283" r:id="rId14"/>
    <p:sldId id="284" r:id="rId15"/>
    <p:sldId id="286" r:id="rId16"/>
    <p:sldId id="260"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3224158-F712-43F2-95D7-F46B1995C57A}">
          <p14:sldIdLst>
            <p14:sldId id="256"/>
            <p14:sldId id="287"/>
            <p14:sldId id="268"/>
            <p14:sldId id="262"/>
            <p14:sldId id="276"/>
            <p14:sldId id="277"/>
            <p14:sldId id="272"/>
            <p14:sldId id="278"/>
            <p14:sldId id="279"/>
            <p14:sldId id="280"/>
            <p14:sldId id="281"/>
            <p14:sldId id="285"/>
            <p14:sldId id="283"/>
            <p14:sldId id="284"/>
            <p14:sldId id="286"/>
          </p14:sldIdLst>
        </p14:section>
        <p14:section name="Untitled Section" id="{489ED59F-D060-475F-8D53-DE080CE4F265}">
          <p14:sldIdLst>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54B5B2-8145-40FD-9F74-D10F30F2ECC1}" v="812" dt="2026-02-17T12:43:31.71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p:scale>
          <a:sx n="82" d="100"/>
          <a:sy n="82" d="100"/>
        </p:scale>
        <p:origin x="710" y="48"/>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eleNguele, Athy (FAOSFC)" userId="67955465-a850-43ca-9adc-33dedf6503d5" providerId="ADAL" clId="{E1722315-D5C1-411C-8A16-8CE941695CEB}"/>
    <pc:docChg chg="undo custSel addSld delSld modSld sldOrd modSection">
      <pc:chgData name="NgueleNguele, Athy (FAOSFC)" userId="67955465-a850-43ca-9adc-33dedf6503d5" providerId="ADAL" clId="{E1722315-D5C1-411C-8A16-8CE941695CEB}" dt="2026-02-17T12:43:31.719" v="3508"/>
      <pc:docMkLst>
        <pc:docMk/>
      </pc:docMkLst>
      <pc:sldChg chg="modSp mod">
        <pc:chgData name="NgueleNguele, Athy (FAOSFC)" userId="67955465-a850-43ca-9adc-33dedf6503d5" providerId="ADAL" clId="{E1722315-D5C1-411C-8A16-8CE941695CEB}" dt="2026-02-16T13:37:50.067" v="574" actId="14100"/>
        <pc:sldMkLst>
          <pc:docMk/>
          <pc:sldMk cId="281881240" sldId="256"/>
        </pc:sldMkLst>
        <pc:spChg chg="mod">
          <ac:chgData name="NgueleNguele, Athy (FAOSFC)" userId="67955465-a850-43ca-9adc-33dedf6503d5" providerId="ADAL" clId="{E1722315-D5C1-411C-8A16-8CE941695CEB}" dt="2026-02-16T13:37:50.067" v="574" actId="14100"/>
          <ac:spMkLst>
            <pc:docMk/>
            <pc:sldMk cId="281881240" sldId="256"/>
            <ac:spMk id="10" creationId="{F9F7485A-7175-E546-3E5E-7C29673435BC}"/>
          </ac:spMkLst>
        </pc:spChg>
      </pc:sldChg>
      <pc:sldChg chg="modSp del mod">
        <pc:chgData name="NgueleNguele, Athy (FAOSFC)" userId="67955465-a850-43ca-9adc-33dedf6503d5" providerId="ADAL" clId="{E1722315-D5C1-411C-8A16-8CE941695CEB}" dt="2026-02-17T11:46:26.190" v="2976" actId="2696"/>
        <pc:sldMkLst>
          <pc:docMk/>
          <pc:sldMk cId="779099827" sldId="257"/>
        </pc:sldMkLst>
        <pc:spChg chg="mod">
          <ac:chgData name="NgueleNguele, Athy (FAOSFC)" userId="67955465-a850-43ca-9adc-33dedf6503d5" providerId="ADAL" clId="{E1722315-D5C1-411C-8A16-8CE941695CEB}" dt="2026-02-16T21:12:20.798" v="1637" actId="14100"/>
          <ac:spMkLst>
            <pc:docMk/>
            <pc:sldMk cId="779099827" sldId="257"/>
            <ac:spMk id="5" creationId="{0B802741-58FA-01ED-E95D-7BCC68CB3B58}"/>
          </ac:spMkLst>
        </pc:spChg>
        <pc:graphicFrameChg chg="mod modGraphic">
          <ac:chgData name="NgueleNguele, Athy (FAOSFC)" userId="67955465-a850-43ca-9adc-33dedf6503d5" providerId="ADAL" clId="{E1722315-D5C1-411C-8A16-8CE941695CEB}" dt="2026-02-17T11:28:09.779" v="2727"/>
          <ac:graphicFrameMkLst>
            <pc:docMk/>
            <pc:sldMk cId="779099827" sldId="257"/>
            <ac:graphicFrameMk id="10" creationId="{648882ED-A5C1-CA1D-5207-A75EAEAAF403}"/>
          </ac:graphicFrameMkLst>
        </pc:graphicFrameChg>
      </pc:sldChg>
      <pc:sldChg chg="modSp mod">
        <pc:chgData name="NgueleNguele, Athy (FAOSFC)" userId="67955465-a850-43ca-9adc-33dedf6503d5" providerId="ADAL" clId="{E1722315-D5C1-411C-8A16-8CE941695CEB}" dt="2026-02-17T12:38:07.790" v="3454" actId="14100"/>
        <pc:sldMkLst>
          <pc:docMk/>
          <pc:sldMk cId="2373302368" sldId="262"/>
        </pc:sldMkLst>
        <pc:spChg chg="mod">
          <ac:chgData name="NgueleNguele, Athy (FAOSFC)" userId="67955465-a850-43ca-9adc-33dedf6503d5" providerId="ADAL" clId="{E1722315-D5C1-411C-8A16-8CE941695CEB}" dt="2026-02-17T12:38:07.790" v="3454" actId="14100"/>
          <ac:spMkLst>
            <pc:docMk/>
            <pc:sldMk cId="2373302368" sldId="262"/>
            <ac:spMk id="2" creationId="{43C711DB-6442-8BD5-E129-CF8DDDD3BC77}"/>
          </ac:spMkLst>
        </pc:spChg>
        <pc:spChg chg="mod">
          <ac:chgData name="NgueleNguele, Athy (FAOSFC)" userId="67955465-a850-43ca-9adc-33dedf6503d5" providerId="ADAL" clId="{E1722315-D5C1-411C-8A16-8CE941695CEB}" dt="2026-02-17T12:36:05.917" v="3444" actId="1076"/>
          <ac:spMkLst>
            <pc:docMk/>
            <pc:sldMk cId="2373302368" sldId="262"/>
            <ac:spMk id="7" creationId="{29253363-9670-3095-5E6E-6B8BEBFE482F}"/>
          </ac:spMkLst>
        </pc:spChg>
      </pc:sldChg>
      <pc:sldChg chg="modSp mod">
        <pc:chgData name="NgueleNguele, Athy (FAOSFC)" userId="67955465-a850-43ca-9adc-33dedf6503d5" providerId="ADAL" clId="{E1722315-D5C1-411C-8A16-8CE941695CEB}" dt="2026-02-17T12:35:52.671" v="3443" actId="122"/>
        <pc:sldMkLst>
          <pc:docMk/>
          <pc:sldMk cId="3169768102" sldId="268"/>
        </pc:sldMkLst>
        <pc:spChg chg="mod">
          <ac:chgData name="NgueleNguele, Athy (FAOSFC)" userId="67955465-a850-43ca-9adc-33dedf6503d5" providerId="ADAL" clId="{E1722315-D5C1-411C-8A16-8CE941695CEB}" dt="2026-02-17T12:35:52.671" v="3443" actId="122"/>
          <ac:spMkLst>
            <pc:docMk/>
            <pc:sldMk cId="3169768102" sldId="268"/>
            <ac:spMk id="2" creationId="{147A2E00-8D1B-A995-684C-84480706D554}"/>
          </ac:spMkLst>
        </pc:spChg>
        <pc:spChg chg="mod">
          <ac:chgData name="NgueleNguele, Athy (FAOSFC)" userId="67955465-a850-43ca-9adc-33dedf6503d5" providerId="ADAL" clId="{E1722315-D5C1-411C-8A16-8CE941695CEB}" dt="2026-02-17T07:41:21.778" v="1969" actId="113"/>
          <ac:spMkLst>
            <pc:docMk/>
            <pc:sldMk cId="3169768102" sldId="268"/>
            <ac:spMk id="9" creationId="{CE1B3BCD-8A53-03B0-CB31-2D0D7CA54ADE}"/>
          </ac:spMkLst>
        </pc:spChg>
      </pc:sldChg>
      <pc:sldChg chg="modSp mod modAnim modNotesTx">
        <pc:chgData name="NgueleNguele, Athy (FAOSFC)" userId="67955465-a850-43ca-9adc-33dedf6503d5" providerId="ADAL" clId="{E1722315-D5C1-411C-8A16-8CE941695CEB}" dt="2026-02-17T12:38:38.536" v="3455" actId="122"/>
        <pc:sldMkLst>
          <pc:docMk/>
          <pc:sldMk cId="3904061246" sldId="272"/>
        </pc:sldMkLst>
        <pc:spChg chg="mod">
          <ac:chgData name="NgueleNguele, Athy (FAOSFC)" userId="67955465-a850-43ca-9adc-33dedf6503d5" providerId="ADAL" clId="{E1722315-D5C1-411C-8A16-8CE941695CEB}" dt="2026-02-17T12:38:38.536" v="3455" actId="122"/>
          <ac:spMkLst>
            <pc:docMk/>
            <pc:sldMk cId="3904061246" sldId="272"/>
            <ac:spMk id="2" creationId="{57E94B26-1DA1-B473-5D1C-3AC66ADAA742}"/>
          </ac:spMkLst>
        </pc:spChg>
        <pc:spChg chg="mod">
          <ac:chgData name="NgueleNguele, Athy (FAOSFC)" userId="67955465-a850-43ca-9adc-33dedf6503d5" providerId="ADAL" clId="{E1722315-D5C1-411C-8A16-8CE941695CEB}" dt="2026-02-16T13:33:44.993" v="315" actId="1076"/>
          <ac:spMkLst>
            <pc:docMk/>
            <pc:sldMk cId="3904061246" sldId="272"/>
            <ac:spMk id="3" creationId="{0CA50A7D-2814-0EE0-DD21-2386EC3F600A}"/>
          </ac:spMkLst>
        </pc:spChg>
        <pc:spChg chg="mod">
          <ac:chgData name="NgueleNguele, Athy (FAOSFC)" userId="67955465-a850-43ca-9adc-33dedf6503d5" providerId="ADAL" clId="{E1722315-D5C1-411C-8A16-8CE941695CEB}" dt="2026-02-16T13:35:53.391" v="364" actId="1076"/>
          <ac:spMkLst>
            <pc:docMk/>
            <pc:sldMk cId="3904061246" sldId="272"/>
            <ac:spMk id="9" creationId="{7C8DC849-B5DE-6CCB-6E11-5AEB116713B2}"/>
          </ac:spMkLst>
        </pc:spChg>
      </pc:sldChg>
      <pc:sldChg chg="modSp mod">
        <pc:chgData name="NgueleNguele, Athy (FAOSFC)" userId="67955465-a850-43ca-9adc-33dedf6503d5" providerId="ADAL" clId="{E1722315-D5C1-411C-8A16-8CE941695CEB}" dt="2026-02-17T12:36:46.514" v="3448" actId="122"/>
        <pc:sldMkLst>
          <pc:docMk/>
          <pc:sldMk cId="3090263447" sldId="276"/>
        </pc:sldMkLst>
        <pc:spChg chg="mod">
          <ac:chgData name="NgueleNguele, Athy (FAOSFC)" userId="67955465-a850-43ca-9adc-33dedf6503d5" providerId="ADAL" clId="{E1722315-D5C1-411C-8A16-8CE941695CEB}" dt="2026-02-17T12:36:46.514" v="3448" actId="122"/>
          <ac:spMkLst>
            <pc:docMk/>
            <pc:sldMk cId="3090263447" sldId="276"/>
            <ac:spMk id="2" creationId="{19350D1C-F30C-3471-01AA-87FCD8C90674}"/>
          </ac:spMkLst>
        </pc:spChg>
        <pc:spChg chg="mod">
          <ac:chgData name="NgueleNguele, Athy (FAOSFC)" userId="67955465-a850-43ca-9adc-33dedf6503d5" providerId="ADAL" clId="{E1722315-D5C1-411C-8A16-8CE941695CEB}" dt="2026-02-17T07:41:50.141" v="1970" actId="113"/>
          <ac:spMkLst>
            <pc:docMk/>
            <pc:sldMk cId="3090263447" sldId="276"/>
            <ac:spMk id="3" creationId="{BD188E1E-C6D3-AFD7-6555-B19C66B0246E}"/>
          </ac:spMkLst>
        </pc:spChg>
        <pc:spChg chg="mod">
          <ac:chgData name="NgueleNguele, Athy (FAOSFC)" userId="67955465-a850-43ca-9adc-33dedf6503d5" providerId="ADAL" clId="{E1722315-D5C1-411C-8A16-8CE941695CEB}" dt="2026-02-17T07:41:55.790" v="1971" actId="113"/>
          <ac:spMkLst>
            <pc:docMk/>
            <pc:sldMk cId="3090263447" sldId="276"/>
            <ac:spMk id="10" creationId="{2899868A-8A2E-9E52-2B37-E850B9EDA338}"/>
          </ac:spMkLst>
        </pc:spChg>
      </pc:sldChg>
      <pc:sldChg chg="modSp mod">
        <pc:chgData name="NgueleNguele, Athy (FAOSFC)" userId="67955465-a850-43ca-9adc-33dedf6503d5" providerId="ADAL" clId="{E1722315-D5C1-411C-8A16-8CE941695CEB}" dt="2026-02-17T12:36:41.265" v="3447" actId="122"/>
        <pc:sldMkLst>
          <pc:docMk/>
          <pc:sldMk cId="2375356267" sldId="277"/>
        </pc:sldMkLst>
        <pc:spChg chg="mod">
          <ac:chgData name="NgueleNguele, Athy (FAOSFC)" userId="67955465-a850-43ca-9adc-33dedf6503d5" providerId="ADAL" clId="{E1722315-D5C1-411C-8A16-8CE941695CEB}" dt="2026-02-17T12:36:41.265" v="3447" actId="122"/>
          <ac:spMkLst>
            <pc:docMk/>
            <pc:sldMk cId="2375356267" sldId="277"/>
            <ac:spMk id="2" creationId="{1C672C37-EFD1-242A-1806-00CB00FBDDD3}"/>
          </ac:spMkLst>
        </pc:spChg>
        <pc:spChg chg="mod">
          <ac:chgData name="NgueleNguele, Athy (FAOSFC)" userId="67955465-a850-43ca-9adc-33dedf6503d5" providerId="ADAL" clId="{E1722315-D5C1-411C-8A16-8CE941695CEB}" dt="2026-02-17T08:40:25.877" v="2405" actId="6549"/>
          <ac:spMkLst>
            <pc:docMk/>
            <pc:sldMk cId="2375356267" sldId="277"/>
            <ac:spMk id="3" creationId="{05390611-8BC3-3194-2AA2-69E7A820F1C0}"/>
          </ac:spMkLst>
        </pc:spChg>
        <pc:spChg chg="mod">
          <ac:chgData name="NgueleNguele, Athy (FAOSFC)" userId="67955465-a850-43ca-9adc-33dedf6503d5" providerId="ADAL" clId="{E1722315-D5C1-411C-8A16-8CE941695CEB}" dt="2026-02-17T07:42:30.453" v="1972" actId="113"/>
          <ac:spMkLst>
            <pc:docMk/>
            <pc:sldMk cId="2375356267" sldId="277"/>
            <ac:spMk id="4" creationId="{D16F644C-1325-FC06-6B5A-275ED33B8BC9}"/>
          </ac:spMkLst>
        </pc:spChg>
      </pc:sldChg>
      <pc:sldChg chg="modSp mod modAnim">
        <pc:chgData name="NgueleNguele, Athy (FAOSFC)" userId="67955465-a850-43ca-9adc-33dedf6503d5" providerId="ADAL" clId="{E1722315-D5C1-411C-8A16-8CE941695CEB}" dt="2026-02-17T12:35:32.805" v="3441" actId="122"/>
        <pc:sldMkLst>
          <pc:docMk/>
          <pc:sldMk cId="1302944149" sldId="278"/>
        </pc:sldMkLst>
        <pc:spChg chg="mod">
          <ac:chgData name="NgueleNguele, Athy (FAOSFC)" userId="67955465-a850-43ca-9adc-33dedf6503d5" providerId="ADAL" clId="{E1722315-D5C1-411C-8A16-8CE941695CEB}" dt="2026-02-17T12:35:32.805" v="3441" actId="122"/>
          <ac:spMkLst>
            <pc:docMk/>
            <pc:sldMk cId="1302944149" sldId="278"/>
            <ac:spMk id="2" creationId="{95DD1F9E-37E3-31C2-FB99-877EACC1B801}"/>
          </ac:spMkLst>
        </pc:spChg>
        <pc:spChg chg="mod">
          <ac:chgData name="NgueleNguele, Athy (FAOSFC)" userId="67955465-a850-43ca-9adc-33dedf6503d5" providerId="ADAL" clId="{E1722315-D5C1-411C-8A16-8CE941695CEB}" dt="2026-02-17T08:12:04.541" v="2303" actId="6549"/>
          <ac:spMkLst>
            <pc:docMk/>
            <pc:sldMk cId="1302944149" sldId="278"/>
            <ac:spMk id="12" creationId="{5F7DA35F-7E86-B6D9-9BBB-E9DAA6C36986}"/>
          </ac:spMkLst>
        </pc:spChg>
        <pc:spChg chg="mod">
          <ac:chgData name="NgueleNguele, Athy (FAOSFC)" userId="67955465-a850-43ca-9adc-33dedf6503d5" providerId="ADAL" clId="{E1722315-D5C1-411C-8A16-8CE941695CEB}" dt="2026-02-17T08:14:57.859" v="2326" actId="1076"/>
          <ac:spMkLst>
            <pc:docMk/>
            <pc:sldMk cId="1302944149" sldId="278"/>
            <ac:spMk id="16" creationId="{1DABBA88-8E94-9246-9558-8A9A1C3E9113}"/>
          </ac:spMkLst>
        </pc:spChg>
        <pc:spChg chg="mod">
          <ac:chgData name="NgueleNguele, Athy (FAOSFC)" userId="67955465-a850-43ca-9adc-33dedf6503d5" providerId="ADAL" clId="{E1722315-D5C1-411C-8A16-8CE941695CEB}" dt="2026-02-17T08:14:51.493" v="2325" actId="1076"/>
          <ac:spMkLst>
            <pc:docMk/>
            <pc:sldMk cId="1302944149" sldId="278"/>
            <ac:spMk id="17" creationId="{BFBA09C1-613B-CC12-0A9D-914A0323DA5C}"/>
          </ac:spMkLst>
        </pc:spChg>
        <pc:graphicFrameChg chg="mod modGraphic">
          <ac:chgData name="NgueleNguele, Athy (FAOSFC)" userId="67955465-a850-43ca-9adc-33dedf6503d5" providerId="ADAL" clId="{E1722315-D5C1-411C-8A16-8CE941695CEB}" dt="2026-02-17T08:24:03.830" v="2385"/>
          <ac:graphicFrameMkLst>
            <pc:docMk/>
            <pc:sldMk cId="1302944149" sldId="278"/>
            <ac:graphicFrameMk id="15" creationId="{B0B5895F-BF6D-F2A1-14FD-68C1B9FCEE79}"/>
          </ac:graphicFrameMkLst>
        </pc:graphicFrameChg>
      </pc:sldChg>
      <pc:sldChg chg="modSp mod modAnim">
        <pc:chgData name="NgueleNguele, Athy (FAOSFC)" userId="67955465-a850-43ca-9adc-33dedf6503d5" providerId="ADAL" clId="{E1722315-D5C1-411C-8A16-8CE941695CEB}" dt="2026-02-17T12:37:46.167" v="3451" actId="122"/>
        <pc:sldMkLst>
          <pc:docMk/>
          <pc:sldMk cId="3782254147" sldId="279"/>
        </pc:sldMkLst>
        <pc:spChg chg="mod">
          <ac:chgData name="NgueleNguele, Athy (FAOSFC)" userId="67955465-a850-43ca-9adc-33dedf6503d5" providerId="ADAL" clId="{E1722315-D5C1-411C-8A16-8CE941695CEB}" dt="2026-02-17T12:37:46.167" v="3451" actId="122"/>
          <ac:spMkLst>
            <pc:docMk/>
            <pc:sldMk cId="3782254147" sldId="279"/>
            <ac:spMk id="2" creationId="{C91C88B8-FA73-5686-BD1C-0F4F397B11BD}"/>
          </ac:spMkLst>
        </pc:spChg>
        <pc:graphicFrameChg chg="mod modGraphic">
          <ac:chgData name="NgueleNguele, Athy (FAOSFC)" userId="67955465-a850-43ca-9adc-33dedf6503d5" providerId="ADAL" clId="{E1722315-D5C1-411C-8A16-8CE941695CEB}" dt="2026-02-17T08:02:07.310" v="2189" actId="14100"/>
          <ac:graphicFrameMkLst>
            <pc:docMk/>
            <pc:sldMk cId="3782254147" sldId="279"/>
            <ac:graphicFrameMk id="15" creationId="{A91E668A-0C5E-C4C9-1F73-3A5EAFAED7B7}"/>
          </ac:graphicFrameMkLst>
        </pc:graphicFrameChg>
      </pc:sldChg>
      <pc:sldChg chg="modSp mod">
        <pc:chgData name="NgueleNguele, Athy (FAOSFC)" userId="67955465-a850-43ca-9adc-33dedf6503d5" providerId="ADAL" clId="{E1722315-D5C1-411C-8A16-8CE941695CEB}" dt="2026-02-17T12:38:54.447" v="3456" actId="122"/>
        <pc:sldMkLst>
          <pc:docMk/>
          <pc:sldMk cId="939713972" sldId="280"/>
        </pc:sldMkLst>
        <pc:spChg chg="mod">
          <ac:chgData name="NgueleNguele, Athy (FAOSFC)" userId="67955465-a850-43ca-9adc-33dedf6503d5" providerId="ADAL" clId="{E1722315-D5C1-411C-8A16-8CE941695CEB}" dt="2026-02-17T12:38:54.447" v="3456" actId="122"/>
          <ac:spMkLst>
            <pc:docMk/>
            <pc:sldMk cId="939713972" sldId="280"/>
            <ac:spMk id="2" creationId="{A3808B52-90EB-1337-F75B-CA86276F5480}"/>
          </ac:spMkLst>
        </pc:spChg>
        <pc:graphicFrameChg chg="mod modGraphic">
          <ac:chgData name="NgueleNguele, Athy (FAOSFC)" userId="67955465-a850-43ca-9adc-33dedf6503d5" providerId="ADAL" clId="{E1722315-D5C1-411C-8A16-8CE941695CEB}" dt="2026-02-17T12:34:18.719" v="3438" actId="313"/>
          <ac:graphicFrameMkLst>
            <pc:docMk/>
            <pc:sldMk cId="939713972" sldId="280"/>
            <ac:graphicFrameMk id="11" creationId="{B4C15278-93DF-7EC2-5476-9F22D66008CC}"/>
          </ac:graphicFrameMkLst>
        </pc:graphicFrameChg>
      </pc:sldChg>
      <pc:sldChg chg="modSp mod modNotesTx">
        <pc:chgData name="NgueleNguele, Athy (FAOSFC)" userId="67955465-a850-43ca-9adc-33dedf6503d5" providerId="ADAL" clId="{E1722315-D5C1-411C-8A16-8CE941695CEB}" dt="2026-02-17T12:39:36.998" v="3471" actId="1037"/>
        <pc:sldMkLst>
          <pc:docMk/>
          <pc:sldMk cId="2010881970" sldId="281"/>
        </pc:sldMkLst>
        <pc:spChg chg="mod">
          <ac:chgData name="NgueleNguele, Athy (FAOSFC)" userId="67955465-a850-43ca-9adc-33dedf6503d5" providerId="ADAL" clId="{E1722315-D5C1-411C-8A16-8CE941695CEB}" dt="2026-02-17T12:39:12.500" v="3460" actId="14100"/>
          <ac:spMkLst>
            <pc:docMk/>
            <pc:sldMk cId="2010881970" sldId="281"/>
            <ac:spMk id="2" creationId="{26E94E2F-1EAD-7BE2-33C2-6F00222306FD}"/>
          </ac:spMkLst>
        </pc:spChg>
        <pc:spChg chg="mod">
          <ac:chgData name="NgueleNguele, Athy (FAOSFC)" userId="67955465-a850-43ca-9adc-33dedf6503d5" providerId="ADAL" clId="{E1722315-D5C1-411C-8A16-8CE941695CEB}" dt="2026-02-17T12:02:39.208" v="3036" actId="6549"/>
          <ac:spMkLst>
            <pc:docMk/>
            <pc:sldMk cId="2010881970" sldId="281"/>
            <ac:spMk id="21" creationId="{514696D9-B46E-CA22-761A-2373D00FA55E}"/>
          </ac:spMkLst>
        </pc:spChg>
        <pc:cxnChg chg="mod">
          <ac:chgData name="NgueleNguele, Athy (FAOSFC)" userId="67955465-a850-43ca-9adc-33dedf6503d5" providerId="ADAL" clId="{E1722315-D5C1-411C-8A16-8CE941695CEB}" dt="2026-02-17T12:39:36.998" v="3471" actId="1037"/>
          <ac:cxnSpMkLst>
            <pc:docMk/>
            <pc:sldMk cId="2010881970" sldId="281"/>
            <ac:cxnSpMk id="18" creationId="{92369A7F-E621-EE11-6220-1275526288B6}"/>
          </ac:cxnSpMkLst>
        </pc:cxnChg>
      </pc:sldChg>
      <pc:sldChg chg="del">
        <pc:chgData name="NgueleNguele, Athy (FAOSFC)" userId="67955465-a850-43ca-9adc-33dedf6503d5" providerId="ADAL" clId="{E1722315-D5C1-411C-8A16-8CE941695CEB}" dt="2026-02-16T20:33:53.150" v="660" actId="2696"/>
        <pc:sldMkLst>
          <pc:docMk/>
          <pc:sldMk cId="1611846398" sldId="282"/>
        </pc:sldMkLst>
      </pc:sldChg>
      <pc:sldChg chg="modSp mod">
        <pc:chgData name="NgueleNguele, Athy (FAOSFC)" userId="67955465-a850-43ca-9adc-33dedf6503d5" providerId="ADAL" clId="{E1722315-D5C1-411C-8A16-8CE941695CEB}" dt="2026-02-17T12:40:32.535" v="3476" actId="14100"/>
        <pc:sldMkLst>
          <pc:docMk/>
          <pc:sldMk cId="3575865152" sldId="283"/>
        </pc:sldMkLst>
        <pc:spChg chg="mod">
          <ac:chgData name="NgueleNguele, Athy (FAOSFC)" userId="67955465-a850-43ca-9adc-33dedf6503d5" providerId="ADAL" clId="{E1722315-D5C1-411C-8A16-8CE941695CEB}" dt="2026-02-17T12:40:32.535" v="3476" actId="14100"/>
          <ac:spMkLst>
            <pc:docMk/>
            <pc:sldMk cId="3575865152" sldId="283"/>
            <ac:spMk id="2" creationId="{0A2E2E29-304D-3AA4-1010-A6CA12ADE85F}"/>
          </ac:spMkLst>
        </pc:spChg>
        <pc:picChg chg="mod">
          <ac:chgData name="NgueleNguele, Athy (FAOSFC)" userId="67955465-a850-43ca-9adc-33dedf6503d5" providerId="ADAL" clId="{E1722315-D5C1-411C-8A16-8CE941695CEB}" dt="2026-02-17T12:40:21.193" v="3475" actId="1076"/>
          <ac:picMkLst>
            <pc:docMk/>
            <pc:sldMk cId="3575865152" sldId="283"/>
            <ac:picMk id="4" creationId="{AC893327-0C6E-3016-F2C5-A31647505CC8}"/>
          </ac:picMkLst>
        </pc:picChg>
      </pc:sldChg>
      <pc:sldChg chg="modSp mod">
        <pc:chgData name="NgueleNguele, Athy (FAOSFC)" userId="67955465-a850-43ca-9adc-33dedf6503d5" providerId="ADAL" clId="{E1722315-D5C1-411C-8A16-8CE941695CEB}" dt="2026-02-17T12:41:03.407" v="3478" actId="14100"/>
        <pc:sldMkLst>
          <pc:docMk/>
          <pc:sldMk cId="3445372269" sldId="284"/>
        </pc:sldMkLst>
        <pc:spChg chg="mod">
          <ac:chgData name="NgueleNguele, Athy (FAOSFC)" userId="67955465-a850-43ca-9adc-33dedf6503d5" providerId="ADAL" clId="{E1722315-D5C1-411C-8A16-8CE941695CEB}" dt="2026-02-17T12:41:03.407" v="3478" actId="14100"/>
          <ac:spMkLst>
            <pc:docMk/>
            <pc:sldMk cId="3445372269" sldId="284"/>
            <ac:spMk id="2" creationId="{3C918CAB-9807-3B7C-ECB5-C8D504FC67D2}"/>
          </ac:spMkLst>
        </pc:spChg>
      </pc:sldChg>
      <pc:sldChg chg="modSp add mod">
        <pc:chgData name="NgueleNguele, Athy (FAOSFC)" userId="67955465-a850-43ca-9adc-33dedf6503d5" providerId="ADAL" clId="{E1722315-D5C1-411C-8A16-8CE941695CEB}" dt="2026-02-17T12:39:54.621" v="3473" actId="14100"/>
        <pc:sldMkLst>
          <pc:docMk/>
          <pc:sldMk cId="98362722" sldId="285"/>
        </pc:sldMkLst>
        <pc:spChg chg="mod">
          <ac:chgData name="NgueleNguele, Athy (FAOSFC)" userId="67955465-a850-43ca-9adc-33dedf6503d5" providerId="ADAL" clId="{E1722315-D5C1-411C-8A16-8CE941695CEB}" dt="2026-02-17T12:39:54.621" v="3473" actId="14100"/>
          <ac:spMkLst>
            <pc:docMk/>
            <pc:sldMk cId="98362722" sldId="285"/>
            <ac:spMk id="2" creationId="{01CEB897-0FA0-9468-CD34-FAAC4E7440C2}"/>
          </ac:spMkLst>
        </pc:spChg>
      </pc:sldChg>
      <pc:sldChg chg="addSp delSp modSp add mod ord modAnim modNotesTx">
        <pc:chgData name="NgueleNguele, Athy (FAOSFC)" userId="67955465-a850-43ca-9adc-33dedf6503d5" providerId="ADAL" clId="{E1722315-D5C1-411C-8A16-8CE941695CEB}" dt="2026-02-17T12:43:31.719" v="3508"/>
        <pc:sldMkLst>
          <pc:docMk/>
          <pc:sldMk cId="1756626623" sldId="286"/>
        </pc:sldMkLst>
        <pc:spChg chg="mod">
          <ac:chgData name="NgueleNguele, Athy (FAOSFC)" userId="67955465-a850-43ca-9adc-33dedf6503d5" providerId="ADAL" clId="{E1722315-D5C1-411C-8A16-8CE941695CEB}" dt="2026-02-17T12:41:19.590" v="3480" actId="113"/>
          <ac:spMkLst>
            <pc:docMk/>
            <pc:sldMk cId="1756626623" sldId="286"/>
            <ac:spMk id="2" creationId="{435B0EA8-DCA7-F25B-EE90-23ED9D738428}"/>
          </ac:spMkLst>
        </pc:spChg>
        <pc:spChg chg="add del mod">
          <ac:chgData name="NgueleNguele, Athy (FAOSFC)" userId="67955465-a850-43ca-9adc-33dedf6503d5" providerId="ADAL" clId="{E1722315-D5C1-411C-8A16-8CE941695CEB}" dt="2026-02-16T20:34:55.235" v="664" actId="478"/>
          <ac:spMkLst>
            <pc:docMk/>
            <pc:sldMk cId="1756626623" sldId="286"/>
            <ac:spMk id="3" creationId="{804AC8BB-FD20-D54B-6BFC-D69381990599}"/>
          </ac:spMkLst>
        </pc:spChg>
        <pc:spChg chg="add mod">
          <ac:chgData name="NgueleNguele, Athy (FAOSFC)" userId="67955465-a850-43ca-9adc-33dedf6503d5" providerId="ADAL" clId="{E1722315-D5C1-411C-8A16-8CE941695CEB}" dt="2026-02-17T07:18:46.953" v="1745" actId="14100"/>
          <ac:spMkLst>
            <pc:docMk/>
            <pc:sldMk cId="1756626623" sldId="286"/>
            <ac:spMk id="4" creationId="{EFDAB01A-A4C8-D2CB-9572-31C3D1FE1A39}"/>
          </ac:spMkLst>
        </pc:spChg>
        <pc:spChg chg="add mod">
          <ac:chgData name="NgueleNguele, Athy (FAOSFC)" userId="67955465-a850-43ca-9adc-33dedf6503d5" providerId="ADAL" clId="{E1722315-D5C1-411C-8A16-8CE941695CEB}" dt="2026-02-17T07:18:42.544" v="1744" actId="14100"/>
          <ac:spMkLst>
            <pc:docMk/>
            <pc:sldMk cId="1756626623" sldId="286"/>
            <ac:spMk id="5" creationId="{4DB3EF32-7CDC-4BD4-9CC3-835C908EF52C}"/>
          </ac:spMkLst>
        </pc:spChg>
        <pc:graphicFrameChg chg="add mod modGraphic">
          <ac:chgData name="NgueleNguele, Athy (FAOSFC)" userId="67955465-a850-43ca-9adc-33dedf6503d5" providerId="ADAL" clId="{E1722315-D5C1-411C-8A16-8CE941695CEB}" dt="2026-02-17T12:41:51.895" v="3495" actId="1037"/>
          <ac:graphicFrameMkLst>
            <pc:docMk/>
            <pc:sldMk cId="1756626623" sldId="286"/>
            <ac:graphicFrameMk id="7" creationId="{B6806A97-7D12-39F5-BF59-B473E6F7F681}"/>
          </ac:graphicFrameMkLst>
        </pc:graphicFrameChg>
        <pc:graphicFrameChg chg="add mod modGraphic">
          <ac:chgData name="NgueleNguele, Athy (FAOSFC)" userId="67955465-a850-43ca-9adc-33dedf6503d5" providerId="ADAL" clId="{E1722315-D5C1-411C-8A16-8CE941695CEB}" dt="2026-02-17T12:43:31.719" v="3508"/>
          <ac:graphicFrameMkLst>
            <pc:docMk/>
            <pc:sldMk cId="1756626623" sldId="286"/>
            <ac:graphicFrameMk id="9" creationId="{B76F9FEC-2B29-F6A4-0599-B32EC0F99BFD}"/>
          </ac:graphicFrameMkLst>
        </pc:graphicFrameChg>
        <pc:picChg chg="mod">
          <ac:chgData name="NgueleNguele, Athy (FAOSFC)" userId="67955465-a850-43ca-9adc-33dedf6503d5" providerId="ADAL" clId="{E1722315-D5C1-411C-8A16-8CE941695CEB}" dt="2026-02-17T07:22:59.014" v="1787" actId="1035"/>
          <ac:picMkLst>
            <pc:docMk/>
            <pc:sldMk cId="1756626623" sldId="286"/>
            <ac:picMk id="6" creationId="{0C88A8F6-9B13-BF15-A4DA-3222B1A01D97}"/>
          </ac:picMkLst>
        </pc:picChg>
        <pc:picChg chg="del">
          <ac:chgData name="NgueleNguele, Athy (FAOSFC)" userId="67955465-a850-43ca-9adc-33dedf6503d5" providerId="ADAL" clId="{E1722315-D5C1-411C-8A16-8CE941695CEB}" dt="2026-02-16T20:32:22.451" v="576" actId="478"/>
          <ac:picMkLst>
            <pc:docMk/>
            <pc:sldMk cId="1756626623" sldId="286"/>
            <ac:picMk id="8" creationId="{0C763130-0CBD-4043-ABB9-19A4B9F29148}"/>
          </ac:picMkLst>
        </pc:picChg>
      </pc:sldChg>
      <pc:sldChg chg="addSp delSp modSp add mod">
        <pc:chgData name="NgueleNguele, Athy (FAOSFC)" userId="67955465-a850-43ca-9adc-33dedf6503d5" providerId="ADAL" clId="{E1722315-D5C1-411C-8A16-8CE941695CEB}" dt="2026-02-17T12:32:00.217" v="3372" actId="20577"/>
        <pc:sldMkLst>
          <pc:docMk/>
          <pc:sldMk cId="566934688" sldId="287"/>
        </pc:sldMkLst>
        <pc:graphicFrameChg chg="add mod modGraphic">
          <ac:chgData name="NgueleNguele, Athy (FAOSFC)" userId="67955465-a850-43ca-9adc-33dedf6503d5" providerId="ADAL" clId="{E1722315-D5C1-411C-8A16-8CE941695CEB}" dt="2026-02-17T12:32:00.217" v="3372" actId="20577"/>
          <ac:graphicFrameMkLst>
            <pc:docMk/>
            <pc:sldMk cId="566934688" sldId="287"/>
            <ac:graphicFrameMk id="2" creationId="{858CD7CC-AE01-3F95-1191-1A67D62D2159}"/>
          </ac:graphicFrameMkLst>
        </pc:graphicFrameChg>
        <pc:graphicFrameChg chg="add del modGraphic">
          <ac:chgData name="NgueleNguele, Athy (FAOSFC)" userId="67955465-a850-43ca-9adc-33dedf6503d5" providerId="ADAL" clId="{E1722315-D5C1-411C-8A16-8CE941695CEB}" dt="2026-02-17T11:40:15.652" v="2952" actId="1032"/>
          <ac:graphicFrameMkLst>
            <pc:docMk/>
            <pc:sldMk cId="566934688" sldId="287"/>
            <ac:graphicFrameMk id="3" creationId="{37E13A16-8D65-60F8-4B9D-A72938101B86}"/>
          </ac:graphicFrameMkLst>
        </pc:graphicFrameChg>
        <pc:graphicFrameChg chg="del">
          <ac:chgData name="NgueleNguele, Athy (FAOSFC)" userId="67955465-a850-43ca-9adc-33dedf6503d5" providerId="ADAL" clId="{E1722315-D5C1-411C-8A16-8CE941695CEB}" dt="2026-02-17T11:33:00.465" v="2729" actId="478"/>
          <ac:graphicFrameMkLst>
            <pc:docMk/>
            <pc:sldMk cId="566934688" sldId="287"/>
            <ac:graphicFrameMk id="10" creationId="{37F48724-443E-0589-FA6F-F3BE4205687B}"/>
          </ac:graphicFrameMkLst>
        </pc:graphicFrameChg>
      </pc:sldChg>
      <pc:sldChg chg="addSp delSp modSp add del mod">
        <pc:chgData name="NgueleNguele, Athy (FAOSFC)" userId="67955465-a850-43ca-9adc-33dedf6503d5" providerId="ADAL" clId="{E1722315-D5C1-411C-8A16-8CE941695CEB}" dt="2026-02-17T11:27:45.777" v="2726" actId="2696"/>
        <pc:sldMkLst>
          <pc:docMk/>
          <pc:sldMk cId="2059989417" sldId="287"/>
        </pc:sldMkLst>
        <pc:spChg chg="add mod">
          <ac:chgData name="NgueleNguele, Athy (FAOSFC)" userId="67955465-a850-43ca-9adc-33dedf6503d5" providerId="ADAL" clId="{E1722315-D5C1-411C-8A16-8CE941695CEB}" dt="2026-02-17T11:27:38.479" v="2725" actId="21"/>
          <ac:spMkLst>
            <pc:docMk/>
            <pc:sldMk cId="2059989417" sldId="287"/>
            <ac:spMk id="2" creationId="{5FBDBD3F-66C6-D956-C5DF-D6F478119C10}"/>
          </ac:spMkLst>
        </pc:spChg>
        <pc:graphicFrameChg chg="add del modGraphic">
          <ac:chgData name="NgueleNguele, Athy (FAOSFC)" userId="67955465-a850-43ca-9adc-33dedf6503d5" providerId="ADAL" clId="{E1722315-D5C1-411C-8A16-8CE941695CEB}" dt="2026-02-17T11:23:28.790" v="2683" actId="478"/>
          <ac:graphicFrameMkLst>
            <pc:docMk/>
            <pc:sldMk cId="2059989417" sldId="287"/>
            <ac:graphicFrameMk id="3" creationId="{B725C240-B4B0-F674-E5AE-E3C28E9D2BEC}"/>
          </ac:graphicFrameMkLst>
        </pc:graphicFrameChg>
        <pc:graphicFrameChg chg="add del modGraphic">
          <ac:chgData name="NgueleNguele, Athy (FAOSFC)" userId="67955465-a850-43ca-9adc-33dedf6503d5" providerId="ADAL" clId="{E1722315-D5C1-411C-8A16-8CE941695CEB}" dt="2026-02-17T11:23:58.988" v="2685" actId="478"/>
          <ac:graphicFrameMkLst>
            <pc:docMk/>
            <pc:sldMk cId="2059989417" sldId="287"/>
            <ac:graphicFrameMk id="6" creationId="{0B5F0F14-EEC2-D876-0957-7DB03AF335AD}"/>
          </ac:graphicFrameMkLst>
        </pc:graphicFrameChg>
        <pc:graphicFrameChg chg="add mod modGraphic">
          <ac:chgData name="NgueleNguele, Athy (FAOSFC)" userId="67955465-a850-43ca-9adc-33dedf6503d5" providerId="ADAL" clId="{E1722315-D5C1-411C-8A16-8CE941695CEB}" dt="2026-02-17T11:27:34.861" v="2723" actId="20577"/>
          <ac:graphicFrameMkLst>
            <pc:docMk/>
            <pc:sldMk cId="2059989417" sldId="287"/>
            <ac:graphicFrameMk id="7" creationId="{D38A9241-4C92-E3FC-FDF5-62520F5786A7}"/>
          </ac:graphicFrameMkLst>
        </pc:graphicFrameChg>
        <pc:graphicFrameChg chg="del">
          <ac:chgData name="NgueleNguele, Athy (FAOSFC)" userId="67955465-a850-43ca-9adc-33dedf6503d5" providerId="ADAL" clId="{E1722315-D5C1-411C-8A16-8CE941695CEB}" dt="2026-02-17T11:19:45.397" v="2482" actId="478"/>
          <ac:graphicFrameMkLst>
            <pc:docMk/>
            <pc:sldMk cId="2059989417" sldId="287"/>
            <ac:graphicFrameMk id="10" creationId="{A97744C6-6EA1-A9B4-389B-44330A72BEB0}"/>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05982-3209-4B9F-ADF5-8F5319B4387D}"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en-US"/>
        </a:p>
      </dgm:t>
    </dgm:pt>
    <dgm:pt modelId="{44D1C4C0-1212-4FB0-8ABE-977CC1CE7CE5}">
      <dgm:prSet custT="1"/>
      <dgm:spPr>
        <a:xfrm>
          <a:off x="0" y="19073"/>
          <a:ext cx="6245265" cy="643500"/>
        </a:xfrm>
        <a:prstGeom prst="roundRect">
          <a:avLst/>
        </a:prstGeom>
        <a:solidFill>
          <a:schemeClr val="accent1">
            <a:lumMod val="20000"/>
            <a:lumOff val="80000"/>
          </a:schemeClr>
        </a:solidFill>
      </dgm:spPr>
      <dgm:t>
        <a:bodyPr/>
        <a:lstStyle/>
        <a:p>
          <a:pPr>
            <a:buNone/>
          </a:pPr>
          <a:r>
            <a:rPr lang="fr-FR" sz="2800" b="1" dirty="0">
              <a:solidFill>
                <a:schemeClr val="tx1"/>
              </a:solidFill>
              <a:latin typeface="Arial Narrow" panose="020B0606020202030204" pitchFamily="34" charset="0"/>
              <a:ea typeface="+mn-ea"/>
              <a:cs typeface="+mn-cs"/>
            </a:rPr>
            <a:t>1. Contexte général</a:t>
          </a:r>
          <a:endParaRPr lang="en-US" sz="2800" b="1" dirty="0">
            <a:solidFill>
              <a:schemeClr val="tx1"/>
            </a:solidFill>
            <a:latin typeface="Arial Narrow" panose="020B0606020202030204" pitchFamily="34" charset="0"/>
            <a:ea typeface="+mn-ea"/>
            <a:cs typeface="+mn-cs"/>
          </a:endParaRPr>
        </a:p>
      </dgm:t>
    </dgm:pt>
    <dgm:pt modelId="{AAAE5E28-4979-4DAB-B6AE-CAD0B52F2F82}" type="parTrans" cxnId="{60CA7993-91E6-4CD8-BBC7-D27688FE1BAF}">
      <dgm:prSet/>
      <dgm:spPr/>
      <dgm:t>
        <a:bodyPr/>
        <a:lstStyle/>
        <a:p>
          <a:endParaRPr lang="en-US" sz="2800" b="1">
            <a:solidFill>
              <a:schemeClr val="bg1"/>
            </a:solidFill>
            <a:latin typeface="Arial Narrow" panose="020B0606020202030204" pitchFamily="34" charset="0"/>
          </a:endParaRPr>
        </a:p>
      </dgm:t>
    </dgm:pt>
    <dgm:pt modelId="{DECBAAAC-89AA-4ADF-A435-E917B968213D}" type="sibTrans" cxnId="{60CA7993-91E6-4CD8-BBC7-D27688FE1BAF}">
      <dgm:prSet/>
      <dgm:spPr/>
      <dgm:t>
        <a:bodyPr/>
        <a:lstStyle/>
        <a:p>
          <a:endParaRPr lang="en-US" sz="2800" b="1">
            <a:solidFill>
              <a:schemeClr val="bg1"/>
            </a:solidFill>
            <a:latin typeface="Arial Narrow" panose="020B0606020202030204" pitchFamily="34" charset="0"/>
          </a:endParaRPr>
        </a:p>
      </dgm:t>
    </dgm:pt>
    <dgm:pt modelId="{2F26EF3E-DA57-4620-B815-B81CBC73AE79}">
      <dgm:prSet custT="1"/>
      <dgm:spPr>
        <a:xfrm>
          <a:off x="0" y="720173"/>
          <a:ext cx="6245265" cy="643500"/>
        </a:xfrm>
        <a:prstGeom prst="roundRect">
          <a:avLst/>
        </a:prstGeom>
        <a:solidFill>
          <a:schemeClr val="accent1">
            <a:lumMod val="20000"/>
            <a:lumOff val="80000"/>
          </a:schemeClr>
        </a:solidFill>
      </dgm:spPr>
      <dgm:t>
        <a:bodyPr/>
        <a:lstStyle/>
        <a:p>
          <a:pPr>
            <a:buNone/>
          </a:pPr>
          <a:r>
            <a:rPr lang="en-US" sz="2800" b="1" dirty="0">
              <a:solidFill>
                <a:schemeClr val="tx1"/>
              </a:solidFill>
              <a:latin typeface="Arial Narrow" panose="020B0606020202030204" pitchFamily="34" charset="0"/>
              <a:ea typeface="+mn-ea"/>
              <a:cs typeface="+mn-cs"/>
            </a:rPr>
            <a:t>2. </a:t>
          </a:r>
          <a:r>
            <a:rPr lang="fr-FR" sz="2800" b="1" noProof="0" dirty="0">
              <a:solidFill>
                <a:schemeClr val="tx1"/>
              </a:solidFill>
              <a:latin typeface="Arial Narrow" panose="020B0606020202030204" pitchFamily="34" charset="0"/>
              <a:ea typeface="+mn-ea"/>
              <a:cs typeface="+mn-cs"/>
            </a:rPr>
            <a:t>Alignements stratégiques </a:t>
          </a:r>
          <a:r>
            <a:rPr lang="en-US" sz="2800" b="1" dirty="0">
              <a:solidFill>
                <a:schemeClr val="tx1"/>
              </a:solidFill>
              <a:latin typeface="Arial Narrow" panose="020B0606020202030204" pitchFamily="34" charset="0"/>
              <a:ea typeface="+mn-ea"/>
              <a:cs typeface="+mn-cs"/>
            </a:rPr>
            <a:t>du </a:t>
          </a:r>
          <a:r>
            <a:rPr lang="fr-FR" sz="2800" b="1" noProof="0" dirty="0">
              <a:solidFill>
                <a:schemeClr val="tx1"/>
              </a:solidFill>
              <a:latin typeface="Arial Narrow" panose="020B0606020202030204" pitchFamily="34" charset="0"/>
              <a:ea typeface="+mn-ea"/>
              <a:cs typeface="+mn-cs"/>
            </a:rPr>
            <a:t>projet</a:t>
          </a:r>
          <a:endParaRPr lang="en-US" sz="2800" b="1" dirty="0">
            <a:solidFill>
              <a:schemeClr val="tx1"/>
            </a:solidFill>
            <a:latin typeface="Arial Narrow" panose="020B0606020202030204" pitchFamily="34" charset="0"/>
            <a:ea typeface="+mn-ea"/>
            <a:cs typeface="+mn-cs"/>
          </a:endParaRPr>
        </a:p>
      </dgm:t>
    </dgm:pt>
    <dgm:pt modelId="{85BA3218-E123-46DA-9BDE-3F4C13886D62}" type="parTrans" cxnId="{14EBD0DD-D7D8-40C0-8B3F-1392408BD3E8}">
      <dgm:prSet/>
      <dgm:spPr/>
      <dgm:t>
        <a:bodyPr/>
        <a:lstStyle/>
        <a:p>
          <a:endParaRPr lang="en-US" sz="2800" b="1">
            <a:solidFill>
              <a:schemeClr val="bg1"/>
            </a:solidFill>
            <a:latin typeface="Arial Narrow" panose="020B0606020202030204" pitchFamily="34" charset="0"/>
          </a:endParaRPr>
        </a:p>
      </dgm:t>
    </dgm:pt>
    <dgm:pt modelId="{196C979C-C004-4DDD-A1F6-50526717C322}" type="sibTrans" cxnId="{14EBD0DD-D7D8-40C0-8B3F-1392408BD3E8}">
      <dgm:prSet/>
      <dgm:spPr/>
      <dgm:t>
        <a:bodyPr/>
        <a:lstStyle/>
        <a:p>
          <a:endParaRPr lang="en-US" sz="2800" b="1">
            <a:solidFill>
              <a:schemeClr val="bg1"/>
            </a:solidFill>
            <a:latin typeface="Arial Narrow" panose="020B0606020202030204" pitchFamily="34" charset="0"/>
          </a:endParaRPr>
        </a:p>
      </dgm:t>
    </dgm:pt>
    <dgm:pt modelId="{684E13CD-88E0-422B-A5DA-8316866048FC}">
      <dgm:prSet custT="1"/>
      <dgm:spPr>
        <a:xfrm>
          <a:off x="0" y="1421273"/>
          <a:ext cx="6245265" cy="643500"/>
        </a:xfrm>
        <a:prstGeom prst="roundRect">
          <a:avLst/>
        </a:prstGeom>
        <a:solidFill>
          <a:schemeClr val="accent1">
            <a:lumMod val="20000"/>
            <a:lumOff val="80000"/>
          </a:schemeClr>
        </a:solidFill>
      </dgm:spPr>
      <dgm:t>
        <a:bodyPr/>
        <a:lstStyle/>
        <a:p>
          <a:pPr>
            <a:buNone/>
          </a:pPr>
          <a:r>
            <a:rPr lang="fr-FR" sz="2800" b="1" dirty="0">
              <a:solidFill>
                <a:schemeClr val="tx1"/>
              </a:solidFill>
              <a:latin typeface="Arial Narrow" panose="020B0606020202030204" pitchFamily="34" charset="0"/>
              <a:ea typeface="+mn-ea"/>
              <a:cs typeface="+mn-cs"/>
            </a:rPr>
            <a:t>3. Objectifs, Impact et Résultats</a:t>
          </a:r>
          <a:endParaRPr lang="en-US" sz="2800" b="1" dirty="0">
            <a:solidFill>
              <a:schemeClr val="tx1"/>
            </a:solidFill>
            <a:latin typeface="Arial Narrow" panose="020B0606020202030204" pitchFamily="34" charset="0"/>
            <a:ea typeface="+mn-ea"/>
            <a:cs typeface="+mn-cs"/>
          </a:endParaRPr>
        </a:p>
      </dgm:t>
    </dgm:pt>
    <dgm:pt modelId="{8AAA0B2A-3921-4586-B32A-6A8E6A6599E9}" type="parTrans" cxnId="{7978E5F1-FAA4-4C87-898E-60836393AF0E}">
      <dgm:prSet/>
      <dgm:spPr/>
      <dgm:t>
        <a:bodyPr/>
        <a:lstStyle/>
        <a:p>
          <a:endParaRPr lang="en-US" sz="2800" b="1">
            <a:solidFill>
              <a:schemeClr val="bg1"/>
            </a:solidFill>
            <a:latin typeface="Arial Narrow" panose="020B0606020202030204" pitchFamily="34" charset="0"/>
          </a:endParaRPr>
        </a:p>
      </dgm:t>
    </dgm:pt>
    <dgm:pt modelId="{EB1D283B-37B5-4240-9BF7-06BD44111B37}" type="sibTrans" cxnId="{7978E5F1-FAA4-4C87-898E-60836393AF0E}">
      <dgm:prSet/>
      <dgm:spPr/>
      <dgm:t>
        <a:bodyPr/>
        <a:lstStyle/>
        <a:p>
          <a:endParaRPr lang="en-US" sz="2800" b="1">
            <a:solidFill>
              <a:schemeClr val="bg1"/>
            </a:solidFill>
            <a:latin typeface="Arial Narrow" panose="020B0606020202030204" pitchFamily="34" charset="0"/>
          </a:endParaRPr>
        </a:p>
      </dgm:t>
    </dgm:pt>
    <dgm:pt modelId="{ED88DD09-83D1-4D89-9B50-03ECE2C45F9F}">
      <dgm:prSet custT="1"/>
      <dgm:spPr>
        <a:xfrm>
          <a:off x="0" y="2122373"/>
          <a:ext cx="6245265" cy="643500"/>
        </a:xfrm>
        <a:prstGeom prst="roundRect">
          <a:avLst/>
        </a:prstGeom>
        <a:solidFill>
          <a:schemeClr val="accent1">
            <a:lumMod val="20000"/>
            <a:lumOff val="80000"/>
          </a:schemeClr>
        </a:solidFill>
      </dgm:spPr>
      <dgm:t>
        <a:bodyPr/>
        <a:lstStyle/>
        <a:p>
          <a:pPr>
            <a:buNone/>
          </a:pPr>
          <a:r>
            <a:rPr lang="fr-FR" sz="2800" b="1" dirty="0">
              <a:solidFill>
                <a:schemeClr val="tx1"/>
              </a:solidFill>
              <a:latin typeface="Arial Narrow" panose="020B0606020202030204" pitchFamily="34" charset="0"/>
              <a:ea typeface="+mn-ea"/>
              <a:cs typeface="+mn-cs"/>
            </a:rPr>
            <a:t>4. Produits attendus </a:t>
          </a:r>
          <a:endParaRPr lang="en-US" sz="2800" b="1" dirty="0">
            <a:solidFill>
              <a:schemeClr val="tx1"/>
            </a:solidFill>
            <a:latin typeface="Arial Narrow" panose="020B0606020202030204" pitchFamily="34" charset="0"/>
            <a:ea typeface="+mn-ea"/>
            <a:cs typeface="+mn-cs"/>
          </a:endParaRPr>
        </a:p>
      </dgm:t>
    </dgm:pt>
    <dgm:pt modelId="{52AD33E8-E386-4A04-B438-DC20D227115C}" type="parTrans" cxnId="{9D217A30-C67C-463B-9E4F-0F40138753D3}">
      <dgm:prSet/>
      <dgm:spPr/>
      <dgm:t>
        <a:bodyPr/>
        <a:lstStyle/>
        <a:p>
          <a:endParaRPr lang="en-US" sz="2800" b="1">
            <a:solidFill>
              <a:schemeClr val="bg1"/>
            </a:solidFill>
            <a:latin typeface="Arial Narrow" panose="020B0606020202030204" pitchFamily="34" charset="0"/>
          </a:endParaRPr>
        </a:p>
      </dgm:t>
    </dgm:pt>
    <dgm:pt modelId="{0A6EA495-6B9A-423A-88AF-398EA387FDF0}" type="sibTrans" cxnId="{9D217A30-C67C-463B-9E4F-0F40138753D3}">
      <dgm:prSet/>
      <dgm:spPr/>
      <dgm:t>
        <a:bodyPr/>
        <a:lstStyle/>
        <a:p>
          <a:endParaRPr lang="en-US" sz="2800" b="1">
            <a:solidFill>
              <a:schemeClr val="bg1"/>
            </a:solidFill>
            <a:latin typeface="Arial Narrow" panose="020B0606020202030204" pitchFamily="34" charset="0"/>
          </a:endParaRPr>
        </a:p>
      </dgm:t>
    </dgm:pt>
    <dgm:pt modelId="{D95D6359-77EF-4F6E-B1B7-010B6AAB4391}">
      <dgm:prSet custT="1"/>
      <dgm:spPr>
        <a:xfrm>
          <a:off x="0" y="2823473"/>
          <a:ext cx="6245265" cy="643500"/>
        </a:xfrm>
        <a:prstGeom prst="roundRect">
          <a:avLst/>
        </a:prstGeom>
        <a:solidFill>
          <a:schemeClr val="accent1">
            <a:lumMod val="20000"/>
            <a:lumOff val="80000"/>
          </a:schemeClr>
        </a:solidFill>
      </dgm:spPr>
      <dgm:t>
        <a:bodyPr/>
        <a:lstStyle/>
        <a:p>
          <a:pPr>
            <a:buNone/>
          </a:pPr>
          <a:r>
            <a:rPr lang="fr-FR" sz="2800" b="1" dirty="0">
              <a:solidFill>
                <a:schemeClr val="tx1"/>
              </a:solidFill>
              <a:latin typeface="Arial Narrow" panose="020B0606020202030204" pitchFamily="34" charset="0"/>
              <a:ea typeface="+mn-ea"/>
              <a:cs typeface="+mn-cs"/>
            </a:rPr>
            <a:t>5. Parties prenantes</a:t>
          </a:r>
          <a:endParaRPr lang="en-US" sz="2800" b="1" dirty="0">
            <a:solidFill>
              <a:schemeClr val="tx1"/>
            </a:solidFill>
            <a:latin typeface="Arial Narrow" panose="020B0606020202030204" pitchFamily="34" charset="0"/>
            <a:ea typeface="+mn-ea"/>
            <a:cs typeface="+mn-cs"/>
          </a:endParaRPr>
        </a:p>
      </dgm:t>
    </dgm:pt>
    <dgm:pt modelId="{F63B020E-331D-4C7E-B9D3-3B01DA2DCD55}" type="parTrans" cxnId="{3D20345C-05AC-4D44-9A87-1E3555B3AA84}">
      <dgm:prSet/>
      <dgm:spPr/>
      <dgm:t>
        <a:bodyPr/>
        <a:lstStyle/>
        <a:p>
          <a:endParaRPr lang="en-US" sz="2800" b="1">
            <a:solidFill>
              <a:schemeClr val="bg1"/>
            </a:solidFill>
            <a:latin typeface="Arial Narrow" panose="020B0606020202030204" pitchFamily="34" charset="0"/>
          </a:endParaRPr>
        </a:p>
      </dgm:t>
    </dgm:pt>
    <dgm:pt modelId="{9110101C-D074-4C86-831E-D8FD94B2FD32}" type="sibTrans" cxnId="{3D20345C-05AC-4D44-9A87-1E3555B3AA84}">
      <dgm:prSet/>
      <dgm:spPr/>
      <dgm:t>
        <a:bodyPr/>
        <a:lstStyle/>
        <a:p>
          <a:endParaRPr lang="en-US" sz="2800" b="1">
            <a:solidFill>
              <a:schemeClr val="bg1"/>
            </a:solidFill>
            <a:latin typeface="Arial Narrow" panose="020B0606020202030204" pitchFamily="34" charset="0"/>
          </a:endParaRPr>
        </a:p>
      </dgm:t>
    </dgm:pt>
    <dgm:pt modelId="{5CB66475-1C22-4C0A-9C96-E40937C8EE9A}">
      <dgm:prSet custT="1"/>
      <dgm:spPr>
        <a:xfrm>
          <a:off x="0" y="3524573"/>
          <a:ext cx="6245265" cy="643500"/>
        </a:xfrm>
        <a:prstGeom prst="roundRect">
          <a:avLst/>
        </a:prstGeom>
        <a:solidFill>
          <a:schemeClr val="accent1">
            <a:lumMod val="20000"/>
            <a:lumOff val="80000"/>
          </a:schemeClr>
        </a:solidFill>
      </dgm:spPr>
      <dgm:t>
        <a:bodyPr/>
        <a:lstStyle/>
        <a:p>
          <a:pPr>
            <a:buNone/>
          </a:pPr>
          <a:r>
            <a:rPr lang="fr-FR" sz="2800" b="1" dirty="0">
              <a:solidFill>
                <a:schemeClr val="tx1"/>
              </a:solidFill>
              <a:latin typeface="Arial Narrow" panose="020B0606020202030204" pitchFamily="34" charset="0"/>
              <a:ea typeface="+mn-ea"/>
              <a:cs typeface="+mn-cs"/>
            </a:rPr>
            <a:t>6. Approche stratégique</a:t>
          </a:r>
          <a:endParaRPr lang="en-US" sz="2800" b="1" dirty="0">
            <a:solidFill>
              <a:schemeClr val="tx1"/>
            </a:solidFill>
            <a:latin typeface="Arial Narrow" panose="020B0606020202030204" pitchFamily="34" charset="0"/>
            <a:ea typeface="+mn-ea"/>
            <a:cs typeface="+mn-cs"/>
          </a:endParaRPr>
        </a:p>
      </dgm:t>
    </dgm:pt>
    <dgm:pt modelId="{5F5A5D81-5D56-4A8E-8CCB-132219BA89DF}" type="parTrans" cxnId="{58C1675A-452C-405B-B22B-6195C31A6D59}">
      <dgm:prSet/>
      <dgm:spPr/>
      <dgm:t>
        <a:bodyPr/>
        <a:lstStyle/>
        <a:p>
          <a:endParaRPr lang="en-US" sz="2800" b="1">
            <a:solidFill>
              <a:schemeClr val="bg1"/>
            </a:solidFill>
            <a:latin typeface="Arial Narrow" panose="020B0606020202030204" pitchFamily="34" charset="0"/>
          </a:endParaRPr>
        </a:p>
      </dgm:t>
    </dgm:pt>
    <dgm:pt modelId="{664C73CB-032B-4326-BA9D-05891A96BE45}" type="sibTrans" cxnId="{58C1675A-452C-405B-B22B-6195C31A6D59}">
      <dgm:prSet/>
      <dgm:spPr/>
      <dgm:t>
        <a:bodyPr/>
        <a:lstStyle/>
        <a:p>
          <a:endParaRPr lang="en-US" sz="2800" b="1">
            <a:solidFill>
              <a:schemeClr val="bg1"/>
            </a:solidFill>
            <a:latin typeface="Arial Narrow" panose="020B0606020202030204" pitchFamily="34" charset="0"/>
          </a:endParaRPr>
        </a:p>
      </dgm:t>
    </dgm:pt>
    <dgm:pt modelId="{A1A76794-6505-42C4-A43A-55E2A769C1B3}">
      <dgm:prSet custT="1"/>
      <dgm:spPr>
        <a:xfrm>
          <a:off x="0" y="4225673"/>
          <a:ext cx="6245265" cy="643500"/>
        </a:xfrm>
        <a:prstGeom prst="roundRect">
          <a:avLst/>
        </a:prstGeom>
        <a:solidFill>
          <a:schemeClr val="accent1">
            <a:lumMod val="20000"/>
            <a:lumOff val="80000"/>
          </a:schemeClr>
        </a:solidFill>
      </dgm:spPr>
      <dgm:t>
        <a:bodyPr/>
        <a:lstStyle/>
        <a:p>
          <a:pPr>
            <a:buNone/>
          </a:pPr>
          <a:r>
            <a:rPr lang="fr-FR" sz="2800" b="1" dirty="0">
              <a:solidFill>
                <a:schemeClr val="tx1"/>
              </a:solidFill>
              <a:latin typeface="Arial Narrow" panose="020B0606020202030204" pitchFamily="34" charset="0"/>
              <a:ea typeface="+mn-ea"/>
              <a:cs typeface="+mn-cs"/>
            </a:rPr>
            <a:t>7. Chronogramme</a:t>
          </a:r>
          <a:endParaRPr lang="en-US" sz="2800" b="1" dirty="0">
            <a:solidFill>
              <a:schemeClr val="tx1"/>
            </a:solidFill>
            <a:latin typeface="Arial Narrow" panose="020B0606020202030204" pitchFamily="34" charset="0"/>
            <a:ea typeface="+mn-ea"/>
            <a:cs typeface="+mn-cs"/>
          </a:endParaRPr>
        </a:p>
      </dgm:t>
    </dgm:pt>
    <dgm:pt modelId="{27CEB2CF-2CC1-421D-962A-AE5BCE02F37C}" type="parTrans" cxnId="{4D3EAD81-F0DB-4D60-B69B-9658820EAC3E}">
      <dgm:prSet/>
      <dgm:spPr/>
      <dgm:t>
        <a:bodyPr/>
        <a:lstStyle/>
        <a:p>
          <a:endParaRPr lang="en-US" sz="2800" b="1">
            <a:solidFill>
              <a:schemeClr val="bg1"/>
            </a:solidFill>
            <a:latin typeface="Arial Narrow" panose="020B0606020202030204" pitchFamily="34" charset="0"/>
          </a:endParaRPr>
        </a:p>
      </dgm:t>
    </dgm:pt>
    <dgm:pt modelId="{F2427422-D393-4D31-BA17-024C42E0C311}" type="sibTrans" cxnId="{4D3EAD81-F0DB-4D60-B69B-9658820EAC3E}">
      <dgm:prSet/>
      <dgm:spPr/>
      <dgm:t>
        <a:bodyPr/>
        <a:lstStyle/>
        <a:p>
          <a:endParaRPr lang="en-US" sz="2800" b="1">
            <a:solidFill>
              <a:schemeClr val="bg1"/>
            </a:solidFill>
            <a:latin typeface="Arial Narrow" panose="020B0606020202030204" pitchFamily="34" charset="0"/>
          </a:endParaRPr>
        </a:p>
      </dgm:t>
    </dgm:pt>
    <dgm:pt modelId="{693A9AF2-A6FB-468A-AFA2-8710F880FF41}">
      <dgm:prSet custT="1"/>
      <dgm:spPr>
        <a:xfrm>
          <a:off x="0" y="4926773"/>
          <a:ext cx="6245265" cy="643500"/>
        </a:xfrm>
        <a:prstGeom prst="roundRect">
          <a:avLst/>
        </a:prstGeom>
        <a:solidFill>
          <a:schemeClr val="accent1">
            <a:lumMod val="20000"/>
            <a:lumOff val="80000"/>
          </a:schemeClr>
        </a:solidFill>
      </dgm:spPr>
      <dgm:t>
        <a:bodyPr/>
        <a:lstStyle/>
        <a:p>
          <a:pPr>
            <a:buNone/>
          </a:pPr>
          <a:r>
            <a:rPr lang="fr-FR" sz="2800" b="1" dirty="0">
              <a:solidFill>
                <a:schemeClr val="tx1"/>
              </a:solidFill>
              <a:latin typeface="Arial Narrow" panose="020B0606020202030204" pitchFamily="34" charset="0"/>
              <a:ea typeface="+mn-ea"/>
              <a:cs typeface="+mn-cs"/>
            </a:rPr>
            <a:t>8. Défis et atouts de la mise en œuvre du projet</a:t>
          </a:r>
          <a:endParaRPr lang="en-US" sz="2800" b="1" dirty="0">
            <a:solidFill>
              <a:schemeClr val="tx1"/>
            </a:solidFill>
            <a:latin typeface="Arial Narrow" panose="020B0606020202030204" pitchFamily="34" charset="0"/>
            <a:ea typeface="+mn-ea"/>
            <a:cs typeface="+mn-cs"/>
          </a:endParaRPr>
        </a:p>
      </dgm:t>
    </dgm:pt>
    <dgm:pt modelId="{527FAE5E-57D8-418B-A481-A9B3D0CAEE0D}" type="parTrans" cxnId="{34010632-C40C-428D-8054-3E98D2F7A872}">
      <dgm:prSet/>
      <dgm:spPr/>
      <dgm:t>
        <a:bodyPr/>
        <a:lstStyle/>
        <a:p>
          <a:endParaRPr lang="en-US" sz="2800" b="1">
            <a:solidFill>
              <a:schemeClr val="bg1"/>
            </a:solidFill>
            <a:latin typeface="Arial Narrow" panose="020B0606020202030204" pitchFamily="34" charset="0"/>
          </a:endParaRPr>
        </a:p>
      </dgm:t>
    </dgm:pt>
    <dgm:pt modelId="{28B6F3FF-6F36-4494-9765-4B1F8B7699D3}" type="sibTrans" cxnId="{34010632-C40C-428D-8054-3E98D2F7A872}">
      <dgm:prSet/>
      <dgm:spPr/>
      <dgm:t>
        <a:bodyPr/>
        <a:lstStyle/>
        <a:p>
          <a:endParaRPr lang="en-US" sz="2800" b="1">
            <a:solidFill>
              <a:schemeClr val="bg1"/>
            </a:solidFill>
            <a:latin typeface="Arial Narrow" panose="020B0606020202030204" pitchFamily="34" charset="0"/>
          </a:endParaRPr>
        </a:p>
      </dgm:t>
    </dgm:pt>
    <dgm:pt modelId="{2ED41B90-7112-4C53-B56A-9AE8342B96A4}" type="pres">
      <dgm:prSet presAssocID="{94905982-3209-4B9F-ADF5-8F5319B4387D}" presName="linear" presStyleCnt="0">
        <dgm:presLayoutVars>
          <dgm:animLvl val="lvl"/>
          <dgm:resizeHandles val="exact"/>
        </dgm:presLayoutVars>
      </dgm:prSet>
      <dgm:spPr/>
    </dgm:pt>
    <dgm:pt modelId="{5D330403-F42E-4888-8B49-CFDB8C043DBA}" type="pres">
      <dgm:prSet presAssocID="{44D1C4C0-1212-4FB0-8ABE-977CC1CE7CE5}" presName="parentText" presStyleLbl="node1" presStyleIdx="0" presStyleCnt="8">
        <dgm:presLayoutVars>
          <dgm:chMax val="0"/>
          <dgm:bulletEnabled val="1"/>
        </dgm:presLayoutVars>
      </dgm:prSet>
      <dgm:spPr/>
    </dgm:pt>
    <dgm:pt modelId="{30B38E3E-19BA-4CCB-AEA1-5EFFACA44A10}" type="pres">
      <dgm:prSet presAssocID="{DECBAAAC-89AA-4ADF-A435-E917B968213D}" presName="spacer" presStyleCnt="0"/>
      <dgm:spPr/>
    </dgm:pt>
    <dgm:pt modelId="{DA6AF0ED-9152-422F-B5A6-D3D511DB4BB9}" type="pres">
      <dgm:prSet presAssocID="{2F26EF3E-DA57-4620-B815-B81CBC73AE79}" presName="parentText" presStyleLbl="node1" presStyleIdx="1" presStyleCnt="8">
        <dgm:presLayoutVars>
          <dgm:chMax val="0"/>
          <dgm:bulletEnabled val="1"/>
        </dgm:presLayoutVars>
      </dgm:prSet>
      <dgm:spPr/>
    </dgm:pt>
    <dgm:pt modelId="{B749188D-4772-4F82-87DC-EE6F3858E82E}" type="pres">
      <dgm:prSet presAssocID="{196C979C-C004-4DDD-A1F6-50526717C322}" presName="spacer" presStyleCnt="0"/>
      <dgm:spPr/>
    </dgm:pt>
    <dgm:pt modelId="{73315310-C21C-4AB4-BB83-39A37B44FB29}" type="pres">
      <dgm:prSet presAssocID="{684E13CD-88E0-422B-A5DA-8316866048FC}" presName="parentText" presStyleLbl="node1" presStyleIdx="2" presStyleCnt="8">
        <dgm:presLayoutVars>
          <dgm:chMax val="0"/>
          <dgm:bulletEnabled val="1"/>
        </dgm:presLayoutVars>
      </dgm:prSet>
      <dgm:spPr/>
    </dgm:pt>
    <dgm:pt modelId="{49105565-AF16-453F-B5E8-D08BBA945F47}" type="pres">
      <dgm:prSet presAssocID="{EB1D283B-37B5-4240-9BF7-06BD44111B37}" presName="spacer" presStyleCnt="0"/>
      <dgm:spPr/>
    </dgm:pt>
    <dgm:pt modelId="{79E0D0C7-7299-4E4B-B0C6-61A949FE6FC2}" type="pres">
      <dgm:prSet presAssocID="{ED88DD09-83D1-4D89-9B50-03ECE2C45F9F}" presName="parentText" presStyleLbl="node1" presStyleIdx="3" presStyleCnt="8">
        <dgm:presLayoutVars>
          <dgm:chMax val="0"/>
          <dgm:bulletEnabled val="1"/>
        </dgm:presLayoutVars>
      </dgm:prSet>
      <dgm:spPr/>
    </dgm:pt>
    <dgm:pt modelId="{894F1616-C3E8-4C03-807A-EE61E872EF1E}" type="pres">
      <dgm:prSet presAssocID="{0A6EA495-6B9A-423A-88AF-398EA387FDF0}" presName="spacer" presStyleCnt="0"/>
      <dgm:spPr/>
    </dgm:pt>
    <dgm:pt modelId="{812D0FF5-8BC5-469B-8822-7A87580889AC}" type="pres">
      <dgm:prSet presAssocID="{D95D6359-77EF-4F6E-B1B7-010B6AAB4391}" presName="parentText" presStyleLbl="node1" presStyleIdx="4" presStyleCnt="8">
        <dgm:presLayoutVars>
          <dgm:chMax val="0"/>
          <dgm:bulletEnabled val="1"/>
        </dgm:presLayoutVars>
      </dgm:prSet>
      <dgm:spPr/>
    </dgm:pt>
    <dgm:pt modelId="{0665B05D-B3D1-4D08-87D3-476645D67C15}" type="pres">
      <dgm:prSet presAssocID="{9110101C-D074-4C86-831E-D8FD94B2FD32}" presName="spacer" presStyleCnt="0"/>
      <dgm:spPr/>
    </dgm:pt>
    <dgm:pt modelId="{6B69DA30-7876-4E4D-A815-09F45CF56FA5}" type="pres">
      <dgm:prSet presAssocID="{5CB66475-1C22-4C0A-9C96-E40937C8EE9A}" presName="parentText" presStyleLbl="node1" presStyleIdx="5" presStyleCnt="8">
        <dgm:presLayoutVars>
          <dgm:chMax val="0"/>
          <dgm:bulletEnabled val="1"/>
        </dgm:presLayoutVars>
      </dgm:prSet>
      <dgm:spPr/>
    </dgm:pt>
    <dgm:pt modelId="{8AE762DF-F14D-487A-9AB4-56EA6D146F76}" type="pres">
      <dgm:prSet presAssocID="{664C73CB-032B-4326-BA9D-05891A96BE45}" presName="spacer" presStyleCnt="0"/>
      <dgm:spPr/>
    </dgm:pt>
    <dgm:pt modelId="{133CA779-8023-4CA6-9758-61B946DEE8E3}" type="pres">
      <dgm:prSet presAssocID="{A1A76794-6505-42C4-A43A-55E2A769C1B3}" presName="parentText" presStyleLbl="node1" presStyleIdx="6" presStyleCnt="8">
        <dgm:presLayoutVars>
          <dgm:chMax val="0"/>
          <dgm:bulletEnabled val="1"/>
        </dgm:presLayoutVars>
      </dgm:prSet>
      <dgm:spPr/>
    </dgm:pt>
    <dgm:pt modelId="{BA63BEE1-604F-4B9C-BCA7-400FB6BD92DA}" type="pres">
      <dgm:prSet presAssocID="{F2427422-D393-4D31-BA17-024C42E0C311}" presName="spacer" presStyleCnt="0"/>
      <dgm:spPr/>
    </dgm:pt>
    <dgm:pt modelId="{E0A93D90-C21C-40F4-9405-F98D517914F5}" type="pres">
      <dgm:prSet presAssocID="{693A9AF2-A6FB-468A-AFA2-8710F880FF41}" presName="parentText" presStyleLbl="node1" presStyleIdx="7" presStyleCnt="8">
        <dgm:presLayoutVars>
          <dgm:chMax val="0"/>
          <dgm:bulletEnabled val="1"/>
        </dgm:presLayoutVars>
      </dgm:prSet>
      <dgm:spPr/>
    </dgm:pt>
  </dgm:ptLst>
  <dgm:cxnLst>
    <dgm:cxn modelId="{0C93D908-99F0-477D-9EC6-8A972AF577D6}" type="presOf" srcId="{ED88DD09-83D1-4D89-9B50-03ECE2C45F9F}" destId="{79E0D0C7-7299-4E4B-B0C6-61A949FE6FC2}" srcOrd="0" destOrd="0" presId="urn:microsoft.com/office/officeart/2005/8/layout/vList2"/>
    <dgm:cxn modelId="{9D217A30-C67C-463B-9E4F-0F40138753D3}" srcId="{94905982-3209-4B9F-ADF5-8F5319B4387D}" destId="{ED88DD09-83D1-4D89-9B50-03ECE2C45F9F}" srcOrd="3" destOrd="0" parTransId="{52AD33E8-E386-4A04-B438-DC20D227115C}" sibTransId="{0A6EA495-6B9A-423A-88AF-398EA387FDF0}"/>
    <dgm:cxn modelId="{E3ABF831-0FA7-4D7C-95C6-E01A0AA3308C}" type="presOf" srcId="{94905982-3209-4B9F-ADF5-8F5319B4387D}" destId="{2ED41B90-7112-4C53-B56A-9AE8342B96A4}" srcOrd="0" destOrd="0" presId="urn:microsoft.com/office/officeart/2005/8/layout/vList2"/>
    <dgm:cxn modelId="{34010632-C40C-428D-8054-3E98D2F7A872}" srcId="{94905982-3209-4B9F-ADF5-8F5319B4387D}" destId="{693A9AF2-A6FB-468A-AFA2-8710F880FF41}" srcOrd="7" destOrd="0" parTransId="{527FAE5E-57D8-418B-A481-A9B3D0CAEE0D}" sibTransId="{28B6F3FF-6F36-4494-9765-4B1F8B7699D3}"/>
    <dgm:cxn modelId="{E8DBB13E-85E4-4DE5-95AD-EE9293448DAE}" type="presOf" srcId="{44D1C4C0-1212-4FB0-8ABE-977CC1CE7CE5}" destId="{5D330403-F42E-4888-8B49-CFDB8C043DBA}" srcOrd="0" destOrd="0" presId="urn:microsoft.com/office/officeart/2005/8/layout/vList2"/>
    <dgm:cxn modelId="{3D20345C-05AC-4D44-9A87-1E3555B3AA84}" srcId="{94905982-3209-4B9F-ADF5-8F5319B4387D}" destId="{D95D6359-77EF-4F6E-B1B7-010B6AAB4391}" srcOrd="4" destOrd="0" parTransId="{F63B020E-331D-4C7E-B9D3-3B01DA2DCD55}" sibTransId="{9110101C-D074-4C86-831E-D8FD94B2FD32}"/>
    <dgm:cxn modelId="{5ED41074-C788-4886-8783-C8B41FEC7D44}" type="presOf" srcId="{5CB66475-1C22-4C0A-9C96-E40937C8EE9A}" destId="{6B69DA30-7876-4E4D-A815-09F45CF56FA5}" srcOrd="0" destOrd="0" presId="urn:microsoft.com/office/officeart/2005/8/layout/vList2"/>
    <dgm:cxn modelId="{EB00DE55-D1B8-4DBA-BBFB-26B2CD91387E}" type="presOf" srcId="{684E13CD-88E0-422B-A5DA-8316866048FC}" destId="{73315310-C21C-4AB4-BB83-39A37B44FB29}" srcOrd="0" destOrd="0" presId="urn:microsoft.com/office/officeart/2005/8/layout/vList2"/>
    <dgm:cxn modelId="{58C1675A-452C-405B-B22B-6195C31A6D59}" srcId="{94905982-3209-4B9F-ADF5-8F5319B4387D}" destId="{5CB66475-1C22-4C0A-9C96-E40937C8EE9A}" srcOrd="5" destOrd="0" parTransId="{5F5A5D81-5D56-4A8E-8CCB-132219BA89DF}" sibTransId="{664C73CB-032B-4326-BA9D-05891A96BE45}"/>
    <dgm:cxn modelId="{4D3EAD81-F0DB-4D60-B69B-9658820EAC3E}" srcId="{94905982-3209-4B9F-ADF5-8F5319B4387D}" destId="{A1A76794-6505-42C4-A43A-55E2A769C1B3}" srcOrd="6" destOrd="0" parTransId="{27CEB2CF-2CC1-421D-962A-AE5BCE02F37C}" sibTransId="{F2427422-D393-4D31-BA17-024C42E0C311}"/>
    <dgm:cxn modelId="{45D24A8B-5E11-4DD8-A2B2-83ED74F0A8A9}" type="presOf" srcId="{693A9AF2-A6FB-468A-AFA2-8710F880FF41}" destId="{E0A93D90-C21C-40F4-9405-F98D517914F5}" srcOrd="0" destOrd="0" presId="urn:microsoft.com/office/officeart/2005/8/layout/vList2"/>
    <dgm:cxn modelId="{41ACB48C-E83B-4D7A-9196-C07A091BA66F}" type="presOf" srcId="{D95D6359-77EF-4F6E-B1B7-010B6AAB4391}" destId="{812D0FF5-8BC5-469B-8822-7A87580889AC}" srcOrd="0" destOrd="0" presId="urn:microsoft.com/office/officeart/2005/8/layout/vList2"/>
    <dgm:cxn modelId="{60CA7993-91E6-4CD8-BBC7-D27688FE1BAF}" srcId="{94905982-3209-4B9F-ADF5-8F5319B4387D}" destId="{44D1C4C0-1212-4FB0-8ABE-977CC1CE7CE5}" srcOrd="0" destOrd="0" parTransId="{AAAE5E28-4979-4DAB-B6AE-CAD0B52F2F82}" sibTransId="{DECBAAAC-89AA-4ADF-A435-E917B968213D}"/>
    <dgm:cxn modelId="{AE01DFA2-BCD8-4AD6-B313-DAF14B6644E0}" type="presOf" srcId="{A1A76794-6505-42C4-A43A-55E2A769C1B3}" destId="{133CA779-8023-4CA6-9758-61B946DEE8E3}" srcOrd="0" destOrd="0" presId="urn:microsoft.com/office/officeart/2005/8/layout/vList2"/>
    <dgm:cxn modelId="{14EBD0DD-D7D8-40C0-8B3F-1392408BD3E8}" srcId="{94905982-3209-4B9F-ADF5-8F5319B4387D}" destId="{2F26EF3E-DA57-4620-B815-B81CBC73AE79}" srcOrd="1" destOrd="0" parTransId="{85BA3218-E123-46DA-9BDE-3F4C13886D62}" sibTransId="{196C979C-C004-4DDD-A1F6-50526717C322}"/>
    <dgm:cxn modelId="{7978E5F1-FAA4-4C87-898E-60836393AF0E}" srcId="{94905982-3209-4B9F-ADF5-8F5319B4387D}" destId="{684E13CD-88E0-422B-A5DA-8316866048FC}" srcOrd="2" destOrd="0" parTransId="{8AAA0B2A-3921-4586-B32A-6A8E6A6599E9}" sibTransId="{EB1D283B-37B5-4240-9BF7-06BD44111B37}"/>
    <dgm:cxn modelId="{122707FF-60BE-4E3B-8285-22A5471CE65E}" type="presOf" srcId="{2F26EF3E-DA57-4620-B815-B81CBC73AE79}" destId="{DA6AF0ED-9152-422F-B5A6-D3D511DB4BB9}" srcOrd="0" destOrd="0" presId="urn:microsoft.com/office/officeart/2005/8/layout/vList2"/>
    <dgm:cxn modelId="{E79CD08B-868A-4E76-B23B-D149A7E036BC}" type="presParOf" srcId="{2ED41B90-7112-4C53-B56A-9AE8342B96A4}" destId="{5D330403-F42E-4888-8B49-CFDB8C043DBA}" srcOrd="0" destOrd="0" presId="urn:microsoft.com/office/officeart/2005/8/layout/vList2"/>
    <dgm:cxn modelId="{3DDCCD64-C538-41E3-A547-9E2983D682DB}" type="presParOf" srcId="{2ED41B90-7112-4C53-B56A-9AE8342B96A4}" destId="{30B38E3E-19BA-4CCB-AEA1-5EFFACA44A10}" srcOrd="1" destOrd="0" presId="urn:microsoft.com/office/officeart/2005/8/layout/vList2"/>
    <dgm:cxn modelId="{A8BB2CF3-B26E-4633-9589-B28601059196}" type="presParOf" srcId="{2ED41B90-7112-4C53-B56A-9AE8342B96A4}" destId="{DA6AF0ED-9152-422F-B5A6-D3D511DB4BB9}" srcOrd="2" destOrd="0" presId="urn:microsoft.com/office/officeart/2005/8/layout/vList2"/>
    <dgm:cxn modelId="{C67584F3-4C5E-4DA7-8310-3175F02618D2}" type="presParOf" srcId="{2ED41B90-7112-4C53-B56A-9AE8342B96A4}" destId="{B749188D-4772-4F82-87DC-EE6F3858E82E}" srcOrd="3" destOrd="0" presId="urn:microsoft.com/office/officeart/2005/8/layout/vList2"/>
    <dgm:cxn modelId="{1A919C5B-9B4D-4451-8AEA-9B526DFD6780}" type="presParOf" srcId="{2ED41B90-7112-4C53-B56A-9AE8342B96A4}" destId="{73315310-C21C-4AB4-BB83-39A37B44FB29}" srcOrd="4" destOrd="0" presId="urn:microsoft.com/office/officeart/2005/8/layout/vList2"/>
    <dgm:cxn modelId="{772EF367-2624-41B1-AE98-586B7CE45A02}" type="presParOf" srcId="{2ED41B90-7112-4C53-B56A-9AE8342B96A4}" destId="{49105565-AF16-453F-B5E8-D08BBA945F47}" srcOrd="5" destOrd="0" presId="urn:microsoft.com/office/officeart/2005/8/layout/vList2"/>
    <dgm:cxn modelId="{4D2E4C08-14FF-47A7-84CB-C7FF8A713ED7}" type="presParOf" srcId="{2ED41B90-7112-4C53-B56A-9AE8342B96A4}" destId="{79E0D0C7-7299-4E4B-B0C6-61A949FE6FC2}" srcOrd="6" destOrd="0" presId="urn:microsoft.com/office/officeart/2005/8/layout/vList2"/>
    <dgm:cxn modelId="{B5D246F5-D863-4DD8-90F9-529318C6A2FA}" type="presParOf" srcId="{2ED41B90-7112-4C53-B56A-9AE8342B96A4}" destId="{894F1616-C3E8-4C03-807A-EE61E872EF1E}" srcOrd="7" destOrd="0" presId="urn:microsoft.com/office/officeart/2005/8/layout/vList2"/>
    <dgm:cxn modelId="{518FAD90-B44F-4296-8043-2FFEA9CCFBD6}" type="presParOf" srcId="{2ED41B90-7112-4C53-B56A-9AE8342B96A4}" destId="{812D0FF5-8BC5-469B-8822-7A87580889AC}" srcOrd="8" destOrd="0" presId="urn:microsoft.com/office/officeart/2005/8/layout/vList2"/>
    <dgm:cxn modelId="{8AAB6F1F-431E-4DB9-A962-DC7BD722FF87}" type="presParOf" srcId="{2ED41B90-7112-4C53-B56A-9AE8342B96A4}" destId="{0665B05D-B3D1-4D08-87D3-476645D67C15}" srcOrd="9" destOrd="0" presId="urn:microsoft.com/office/officeart/2005/8/layout/vList2"/>
    <dgm:cxn modelId="{2497ED22-C0F2-4E80-97CF-27639DD76652}" type="presParOf" srcId="{2ED41B90-7112-4C53-B56A-9AE8342B96A4}" destId="{6B69DA30-7876-4E4D-A815-09F45CF56FA5}" srcOrd="10" destOrd="0" presId="urn:microsoft.com/office/officeart/2005/8/layout/vList2"/>
    <dgm:cxn modelId="{ED16C782-C6A3-4AEC-923E-F2D9584C10D6}" type="presParOf" srcId="{2ED41B90-7112-4C53-B56A-9AE8342B96A4}" destId="{8AE762DF-F14D-487A-9AB4-56EA6D146F76}" srcOrd="11" destOrd="0" presId="urn:microsoft.com/office/officeart/2005/8/layout/vList2"/>
    <dgm:cxn modelId="{F0A9AD1B-4966-4B8B-AD7A-C25B48488365}" type="presParOf" srcId="{2ED41B90-7112-4C53-B56A-9AE8342B96A4}" destId="{133CA779-8023-4CA6-9758-61B946DEE8E3}" srcOrd="12" destOrd="0" presId="urn:microsoft.com/office/officeart/2005/8/layout/vList2"/>
    <dgm:cxn modelId="{935E34F1-2D45-42E3-8774-EA37BF7BF6A6}" type="presParOf" srcId="{2ED41B90-7112-4C53-B56A-9AE8342B96A4}" destId="{BA63BEE1-604F-4B9C-BCA7-400FB6BD92DA}" srcOrd="13" destOrd="0" presId="urn:microsoft.com/office/officeart/2005/8/layout/vList2"/>
    <dgm:cxn modelId="{34613662-6705-42FF-B07C-CE11D97257A7}" type="presParOf" srcId="{2ED41B90-7112-4C53-B56A-9AE8342B96A4}" destId="{E0A93D90-C21C-40F4-9405-F98D517914F5}" srcOrd="14" destOrd="0" presId="urn:microsoft.com/office/officeart/2005/8/layout/vList2"/>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5DF1F5-4947-439E-96D8-BA7843F6AA3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GA"/>
        </a:p>
      </dgm:t>
    </dgm:pt>
    <dgm:pt modelId="{246E1831-06BD-4F95-BDB7-282437042632}">
      <dgm:prSet phldrT="[Texte]" phldr="0"/>
      <dgm:spPr/>
      <dgm:t>
        <a:bodyPr/>
        <a:lstStyle/>
        <a:p>
          <a:r>
            <a:rPr lang="fr-FR" dirty="0"/>
            <a:t>OS1: </a:t>
          </a:r>
          <a:r>
            <a:rPr lang="fr-CI" dirty="0"/>
            <a:t>L’intensification et l’accroissement durable de la productivité et de la compétitivité des chaines de valeur agrosylvopastorales et halieutiques dans un contexte de changement climatique</a:t>
          </a:r>
          <a:endParaRPr lang="fr-GA" dirty="0"/>
        </a:p>
      </dgm:t>
    </dgm:pt>
    <dgm:pt modelId="{1C75CA99-2E10-48EF-B31A-4C9C59578E9F}" type="parTrans" cxnId="{2A557DE4-DB89-4EFE-A517-994531317B07}">
      <dgm:prSet/>
      <dgm:spPr/>
      <dgm:t>
        <a:bodyPr/>
        <a:lstStyle/>
        <a:p>
          <a:endParaRPr lang="fr-GA"/>
        </a:p>
      </dgm:t>
    </dgm:pt>
    <dgm:pt modelId="{8F1B58E7-DB53-4025-889B-25AE4EE8E935}" type="sibTrans" cxnId="{2A557DE4-DB89-4EFE-A517-994531317B07}">
      <dgm:prSet/>
      <dgm:spPr/>
      <dgm:t>
        <a:bodyPr/>
        <a:lstStyle/>
        <a:p>
          <a:endParaRPr lang="fr-GA"/>
        </a:p>
      </dgm:t>
    </dgm:pt>
    <dgm:pt modelId="{89B1FFEE-7A2D-4954-9578-2058C483D4E7}">
      <dgm:prSet phldrT="[Texte]" phldr="0"/>
      <dgm:spPr/>
      <dgm:t>
        <a:bodyPr/>
        <a:lstStyle/>
        <a:p>
          <a:r>
            <a:rPr lang="fr-FR" dirty="0"/>
            <a:t>OS2:</a:t>
          </a:r>
          <a:r>
            <a:rPr lang="fr-CI" dirty="0"/>
            <a:t>La facilitation du commerce et des échanges des produits et services agrosylvopastoraux et halieutiques dans le contexte de la </a:t>
          </a:r>
          <a:r>
            <a:rPr lang="fr-CI" dirty="0" err="1"/>
            <a:t>ZLECAf</a:t>
          </a:r>
          <a:r>
            <a:rPr lang="fr-CI" dirty="0"/>
            <a:t> </a:t>
          </a:r>
          <a:endParaRPr lang="fr-GA" dirty="0"/>
        </a:p>
      </dgm:t>
    </dgm:pt>
    <dgm:pt modelId="{914D4139-52AA-4DBF-A212-ACB7703053A1}" type="parTrans" cxnId="{383C1701-5ADC-4028-8F6F-D0EABC869FBA}">
      <dgm:prSet/>
      <dgm:spPr/>
      <dgm:t>
        <a:bodyPr/>
        <a:lstStyle/>
        <a:p>
          <a:endParaRPr lang="fr-GA"/>
        </a:p>
      </dgm:t>
    </dgm:pt>
    <dgm:pt modelId="{282B8FA9-67E4-4871-B01A-C2E4B30348A5}" type="sibTrans" cxnId="{383C1701-5ADC-4028-8F6F-D0EABC869FBA}">
      <dgm:prSet/>
      <dgm:spPr/>
      <dgm:t>
        <a:bodyPr/>
        <a:lstStyle/>
        <a:p>
          <a:endParaRPr lang="fr-GA"/>
        </a:p>
      </dgm:t>
    </dgm:pt>
    <dgm:pt modelId="{8CEFE659-645E-4AE9-A7FE-C6A92646BC5B}">
      <dgm:prSet phldrT="[Texte]" phldr="0"/>
      <dgm:spPr/>
      <dgm:t>
        <a:bodyPr/>
        <a:lstStyle/>
        <a:p>
          <a:r>
            <a:rPr lang="fr-FR" dirty="0"/>
            <a:t>OS3: </a:t>
          </a:r>
          <a:r>
            <a:rPr lang="fr-CI" dirty="0"/>
            <a:t>L’amélioration de la gouvernance alimentaire et nutritionnelle au niveau régional.</a:t>
          </a:r>
          <a:endParaRPr lang="fr-GA" dirty="0"/>
        </a:p>
      </dgm:t>
    </dgm:pt>
    <dgm:pt modelId="{59C19009-4597-4B5A-BE5F-BBC6B5E1621A}" type="parTrans" cxnId="{4DCBA6E9-4353-49EF-9AE8-D3916DF26B50}">
      <dgm:prSet/>
      <dgm:spPr/>
      <dgm:t>
        <a:bodyPr/>
        <a:lstStyle/>
        <a:p>
          <a:endParaRPr lang="fr-GA"/>
        </a:p>
      </dgm:t>
    </dgm:pt>
    <dgm:pt modelId="{486F92FB-ED4C-4EF8-B656-114879065C21}" type="sibTrans" cxnId="{4DCBA6E9-4353-49EF-9AE8-D3916DF26B50}">
      <dgm:prSet/>
      <dgm:spPr/>
      <dgm:t>
        <a:bodyPr/>
        <a:lstStyle/>
        <a:p>
          <a:endParaRPr lang="fr-GA"/>
        </a:p>
      </dgm:t>
    </dgm:pt>
    <dgm:pt modelId="{F6779CD5-8C53-4CF6-8CBC-1559E37C79CA}" type="pres">
      <dgm:prSet presAssocID="{3A5DF1F5-4947-439E-96D8-BA7843F6AA3F}" presName="linear" presStyleCnt="0">
        <dgm:presLayoutVars>
          <dgm:animLvl val="lvl"/>
          <dgm:resizeHandles val="exact"/>
        </dgm:presLayoutVars>
      </dgm:prSet>
      <dgm:spPr/>
    </dgm:pt>
    <dgm:pt modelId="{5653AE18-B940-4CF4-97DA-45E74BB8ECCA}" type="pres">
      <dgm:prSet presAssocID="{246E1831-06BD-4F95-BDB7-282437042632}" presName="parentText" presStyleLbl="node1" presStyleIdx="0" presStyleCnt="3">
        <dgm:presLayoutVars>
          <dgm:chMax val="0"/>
          <dgm:bulletEnabled val="1"/>
        </dgm:presLayoutVars>
      </dgm:prSet>
      <dgm:spPr/>
    </dgm:pt>
    <dgm:pt modelId="{F7B1F67C-9A1C-48E4-9D97-C0119B076468}" type="pres">
      <dgm:prSet presAssocID="{8F1B58E7-DB53-4025-889B-25AE4EE8E935}" presName="spacer" presStyleCnt="0"/>
      <dgm:spPr/>
    </dgm:pt>
    <dgm:pt modelId="{DCE7890F-4B8B-4104-BC54-F7F4C74E7731}" type="pres">
      <dgm:prSet presAssocID="{89B1FFEE-7A2D-4954-9578-2058C483D4E7}" presName="parentText" presStyleLbl="node1" presStyleIdx="1" presStyleCnt="3">
        <dgm:presLayoutVars>
          <dgm:chMax val="0"/>
          <dgm:bulletEnabled val="1"/>
        </dgm:presLayoutVars>
      </dgm:prSet>
      <dgm:spPr/>
    </dgm:pt>
    <dgm:pt modelId="{FCD29150-345C-4B30-BCB4-1737CCBFA5F3}" type="pres">
      <dgm:prSet presAssocID="{282B8FA9-67E4-4871-B01A-C2E4B30348A5}" presName="spacer" presStyleCnt="0"/>
      <dgm:spPr/>
    </dgm:pt>
    <dgm:pt modelId="{71D85537-D24B-4288-AEC4-841EDA1E7EF0}" type="pres">
      <dgm:prSet presAssocID="{8CEFE659-645E-4AE9-A7FE-C6A92646BC5B}" presName="parentText" presStyleLbl="node1" presStyleIdx="2" presStyleCnt="3">
        <dgm:presLayoutVars>
          <dgm:chMax val="0"/>
          <dgm:bulletEnabled val="1"/>
        </dgm:presLayoutVars>
      </dgm:prSet>
      <dgm:spPr/>
    </dgm:pt>
  </dgm:ptLst>
  <dgm:cxnLst>
    <dgm:cxn modelId="{383C1701-5ADC-4028-8F6F-D0EABC869FBA}" srcId="{3A5DF1F5-4947-439E-96D8-BA7843F6AA3F}" destId="{89B1FFEE-7A2D-4954-9578-2058C483D4E7}" srcOrd="1" destOrd="0" parTransId="{914D4139-52AA-4DBF-A212-ACB7703053A1}" sibTransId="{282B8FA9-67E4-4871-B01A-C2E4B30348A5}"/>
    <dgm:cxn modelId="{016B9468-B8B8-45BE-B17B-66C821D040E5}" type="presOf" srcId="{3A5DF1F5-4947-439E-96D8-BA7843F6AA3F}" destId="{F6779CD5-8C53-4CF6-8CBC-1559E37C79CA}" srcOrd="0" destOrd="0" presId="urn:microsoft.com/office/officeart/2005/8/layout/vList2"/>
    <dgm:cxn modelId="{CBCB0F8B-3834-4690-BE71-54F2962ADED0}" type="presOf" srcId="{8CEFE659-645E-4AE9-A7FE-C6A92646BC5B}" destId="{71D85537-D24B-4288-AEC4-841EDA1E7EF0}" srcOrd="0" destOrd="0" presId="urn:microsoft.com/office/officeart/2005/8/layout/vList2"/>
    <dgm:cxn modelId="{3E2AC1D7-8703-430C-8F73-B3A714113CF6}" type="presOf" srcId="{89B1FFEE-7A2D-4954-9578-2058C483D4E7}" destId="{DCE7890F-4B8B-4104-BC54-F7F4C74E7731}" srcOrd="0" destOrd="0" presId="urn:microsoft.com/office/officeart/2005/8/layout/vList2"/>
    <dgm:cxn modelId="{2A557DE4-DB89-4EFE-A517-994531317B07}" srcId="{3A5DF1F5-4947-439E-96D8-BA7843F6AA3F}" destId="{246E1831-06BD-4F95-BDB7-282437042632}" srcOrd="0" destOrd="0" parTransId="{1C75CA99-2E10-48EF-B31A-4C9C59578E9F}" sibTransId="{8F1B58E7-DB53-4025-889B-25AE4EE8E935}"/>
    <dgm:cxn modelId="{4A0B80E6-96E8-484B-91D6-90E846A38199}" type="presOf" srcId="{246E1831-06BD-4F95-BDB7-282437042632}" destId="{5653AE18-B940-4CF4-97DA-45E74BB8ECCA}" srcOrd="0" destOrd="0" presId="urn:microsoft.com/office/officeart/2005/8/layout/vList2"/>
    <dgm:cxn modelId="{4DCBA6E9-4353-49EF-9AE8-D3916DF26B50}" srcId="{3A5DF1F5-4947-439E-96D8-BA7843F6AA3F}" destId="{8CEFE659-645E-4AE9-A7FE-C6A92646BC5B}" srcOrd="2" destOrd="0" parTransId="{59C19009-4597-4B5A-BE5F-BBC6B5E1621A}" sibTransId="{486F92FB-ED4C-4EF8-B656-114879065C21}"/>
    <dgm:cxn modelId="{4441897E-AEBF-4B0B-A4A2-DB114AC7F38D}" type="presParOf" srcId="{F6779CD5-8C53-4CF6-8CBC-1559E37C79CA}" destId="{5653AE18-B940-4CF4-97DA-45E74BB8ECCA}" srcOrd="0" destOrd="0" presId="urn:microsoft.com/office/officeart/2005/8/layout/vList2"/>
    <dgm:cxn modelId="{A1616209-B951-44C0-86A8-0C300BD3B66E}" type="presParOf" srcId="{F6779CD5-8C53-4CF6-8CBC-1559E37C79CA}" destId="{F7B1F67C-9A1C-48E4-9D97-C0119B076468}" srcOrd="1" destOrd="0" presId="urn:microsoft.com/office/officeart/2005/8/layout/vList2"/>
    <dgm:cxn modelId="{8CF81119-C79D-4423-8ACD-0F6F5EE3A83A}" type="presParOf" srcId="{F6779CD5-8C53-4CF6-8CBC-1559E37C79CA}" destId="{DCE7890F-4B8B-4104-BC54-F7F4C74E7731}" srcOrd="2" destOrd="0" presId="urn:microsoft.com/office/officeart/2005/8/layout/vList2"/>
    <dgm:cxn modelId="{8C6366BB-2B26-4893-9BC0-86CBBE4035A5}" type="presParOf" srcId="{F6779CD5-8C53-4CF6-8CBC-1559E37C79CA}" destId="{FCD29150-345C-4B30-BCB4-1737CCBFA5F3}" srcOrd="3" destOrd="0" presId="urn:microsoft.com/office/officeart/2005/8/layout/vList2"/>
    <dgm:cxn modelId="{8F0CDDF4-17B0-46F7-BCC2-25081D941B09}" type="presParOf" srcId="{F6779CD5-8C53-4CF6-8CBC-1559E37C79CA}" destId="{71D85537-D24B-4288-AEC4-841EDA1E7EF0}"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5DF1F5-4947-439E-96D8-BA7843F6AA3F}"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fr-GA"/>
        </a:p>
      </dgm:t>
    </dgm:pt>
    <dgm:pt modelId="{246E1831-06BD-4F95-BDB7-282437042632}">
      <dgm:prSet phldrT="[Texte]" phldr="0"/>
      <dgm:spPr/>
      <dgm:t>
        <a:bodyPr/>
        <a:lstStyle/>
        <a:p>
          <a:r>
            <a:rPr lang="fr-CI" b="1" dirty="0"/>
            <a:t>Amélioration en matière de nutrition</a:t>
          </a:r>
          <a:endParaRPr lang="fr-GA" dirty="0"/>
        </a:p>
      </dgm:t>
    </dgm:pt>
    <dgm:pt modelId="{1C75CA99-2E10-48EF-B31A-4C9C59578E9F}" type="parTrans" cxnId="{2A557DE4-DB89-4EFE-A517-994531317B07}">
      <dgm:prSet/>
      <dgm:spPr/>
      <dgm:t>
        <a:bodyPr/>
        <a:lstStyle/>
        <a:p>
          <a:endParaRPr lang="fr-GA"/>
        </a:p>
      </dgm:t>
    </dgm:pt>
    <dgm:pt modelId="{8F1B58E7-DB53-4025-889B-25AE4EE8E935}" type="sibTrans" cxnId="{2A557DE4-DB89-4EFE-A517-994531317B07}">
      <dgm:prSet/>
      <dgm:spPr/>
      <dgm:t>
        <a:bodyPr/>
        <a:lstStyle/>
        <a:p>
          <a:endParaRPr lang="fr-GA"/>
        </a:p>
      </dgm:t>
    </dgm:pt>
    <dgm:pt modelId="{89B1FFEE-7A2D-4954-9578-2058C483D4E7}">
      <dgm:prSet phldrT="[Texte]" phldr="0"/>
      <dgm:spPr/>
      <dgm:t>
        <a:bodyPr/>
        <a:lstStyle/>
        <a:p>
          <a:r>
            <a:rPr lang="fr-CI" b="1" dirty="0"/>
            <a:t>Amélioration en matière de production </a:t>
          </a:r>
        </a:p>
        <a:p>
          <a:endParaRPr lang="fr-GA" dirty="0"/>
        </a:p>
      </dgm:t>
    </dgm:pt>
    <dgm:pt modelId="{914D4139-52AA-4DBF-A212-ACB7703053A1}" type="parTrans" cxnId="{383C1701-5ADC-4028-8F6F-D0EABC869FBA}">
      <dgm:prSet/>
      <dgm:spPr/>
      <dgm:t>
        <a:bodyPr/>
        <a:lstStyle/>
        <a:p>
          <a:endParaRPr lang="fr-GA"/>
        </a:p>
      </dgm:t>
    </dgm:pt>
    <dgm:pt modelId="{282B8FA9-67E4-4871-B01A-C2E4B30348A5}" type="sibTrans" cxnId="{383C1701-5ADC-4028-8F6F-D0EABC869FBA}">
      <dgm:prSet/>
      <dgm:spPr/>
      <dgm:t>
        <a:bodyPr/>
        <a:lstStyle/>
        <a:p>
          <a:endParaRPr lang="fr-GA"/>
        </a:p>
      </dgm:t>
    </dgm:pt>
    <dgm:pt modelId="{8CEFE659-645E-4AE9-A7FE-C6A92646BC5B}">
      <dgm:prSet phldrT="[Texte]" phldr="0"/>
      <dgm:spPr/>
      <dgm:t>
        <a:bodyPr/>
        <a:lstStyle/>
        <a:p>
          <a:r>
            <a:rPr lang="fr-CI" b="1" dirty="0"/>
            <a:t>Amélioration en matière des conditions de vie</a:t>
          </a:r>
          <a:endParaRPr lang="fr-GA" dirty="0"/>
        </a:p>
      </dgm:t>
    </dgm:pt>
    <dgm:pt modelId="{59C19009-4597-4B5A-BE5F-BBC6B5E1621A}" type="parTrans" cxnId="{4DCBA6E9-4353-49EF-9AE8-D3916DF26B50}">
      <dgm:prSet/>
      <dgm:spPr/>
      <dgm:t>
        <a:bodyPr/>
        <a:lstStyle/>
        <a:p>
          <a:endParaRPr lang="fr-GA"/>
        </a:p>
      </dgm:t>
    </dgm:pt>
    <dgm:pt modelId="{486F92FB-ED4C-4EF8-B656-114879065C21}" type="sibTrans" cxnId="{4DCBA6E9-4353-49EF-9AE8-D3916DF26B50}">
      <dgm:prSet/>
      <dgm:spPr/>
      <dgm:t>
        <a:bodyPr/>
        <a:lstStyle/>
        <a:p>
          <a:endParaRPr lang="fr-GA"/>
        </a:p>
      </dgm:t>
    </dgm:pt>
    <dgm:pt modelId="{67E08A08-9E66-4599-8C9B-0FFED3F87D49}">
      <dgm:prSet custT="1"/>
      <dgm:spPr/>
      <dgm:t>
        <a:bodyPr/>
        <a:lstStyle/>
        <a:p>
          <a:r>
            <a:rPr lang="fr-CI" sz="1600" b="1" dirty="0"/>
            <a:t>AP1 : </a:t>
          </a:r>
          <a:r>
            <a:rPr lang="fr-CI" sz="1600" dirty="0"/>
            <a:t> L’innovation au service d’une production agricole durable</a:t>
          </a:r>
          <a:endParaRPr lang="fr-GA" sz="1600" dirty="0"/>
        </a:p>
      </dgm:t>
    </dgm:pt>
    <dgm:pt modelId="{5B276E86-F8FE-4537-ADB6-34C3D5A2E2CF}" type="parTrans" cxnId="{14AE9BFE-DD60-4C8A-AE83-CC672B892F20}">
      <dgm:prSet/>
      <dgm:spPr/>
      <dgm:t>
        <a:bodyPr/>
        <a:lstStyle/>
        <a:p>
          <a:endParaRPr lang="fr-GA"/>
        </a:p>
      </dgm:t>
    </dgm:pt>
    <dgm:pt modelId="{EDABB02F-87E5-468B-B30A-C9FB87C096FB}" type="sibTrans" cxnId="{14AE9BFE-DD60-4C8A-AE83-CC672B892F20}">
      <dgm:prSet/>
      <dgm:spPr/>
      <dgm:t>
        <a:bodyPr/>
        <a:lstStyle/>
        <a:p>
          <a:endParaRPr lang="fr-GA"/>
        </a:p>
      </dgm:t>
    </dgm:pt>
    <dgm:pt modelId="{23396816-B3B5-4666-BE4D-C5A2272FBA5E}">
      <dgm:prSet custT="1"/>
      <dgm:spPr/>
      <dgm:t>
        <a:bodyPr/>
        <a:lstStyle/>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AN1 : </a:t>
          </a:r>
          <a:r>
            <a:rPr lang="fr-CI" sz="1600" b="0" kern="1200" dirty="0">
              <a:solidFill>
                <a:prstClr val="black">
                  <a:hueOff val="0"/>
                  <a:satOff val="0"/>
                  <a:lumOff val="0"/>
                  <a:alphaOff val="0"/>
                </a:prstClr>
              </a:solidFill>
              <a:latin typeface="Calibri" panose="020F0502020204030204"/>
              <a:ea typeface="+mn-ea"/>
              <a:cs typeface="+mn-cs"/>
            </a:rPr>
            <a:t>Une alimentation saine pour tous</a:t>
          </a:r>
          <a:endParaRPr lang="fr-GA" sz="1600" b="0" kern="1200" dirty="0">
            <a:solidFill>
              <a:prstClr val="black">
                <a:hueOff val="0"/>
                <a:satOff val="0"/>
                <a:lumOff val="0"/>
                <a:alphaOff val="0"/>
              </a:prstClr>
            </a:solidFill>
            <a:latin typeface="Calibri" panose="020F0502020204030204"/>
            <a:ea typeface="+mn-ea"/>
            <a:cs typeface="+mn-cs"/>
          </a:endParaRPr>
        </a:p>
      </dgm:t>
    </dgm:pt>
    <dgm:pt modelId="{3976822A-D6A7-4DF3-A677-BB676B83AC97}" type="parTrans" cxnId="{60C1EC64-84A5-4A39-92E7-C655FC4B9FE7}">
      <dgm:prSet/>
      <dgm:spPr/>
      <dgm:t>
        <a:bodyPr/>
        <a:lstStyle/>
        <a:p>
          <a:endParaRPr lang="fr-GA"/>
        </a:p>
      </dgm:t>
    </dgm:pt>
    <dgm:pt modelId="{DECAD50A-97DB-4134-A5DD-3F7CDC0BE122}" type="sibTrans" cxnId="{60C1EC64-84A5-4A39-92E7-C655FC4B9FE7}">
      <dgm:prSet/>
      <dgm:spPr/>
      <dgm:t>
        <a:bodyPr/>
        <a:lstStyle/>
        <a:p>
          <a:endParaRPr lang="fr-GA"/>
        </a:p>
      </dgm:t>
    </dgm:pt>
    <dgm:pt modelId="{12E097C0-9116-4CC6-8D0A-927B0DB6616B}">
      <dgm:prSet custT="1"/>
      <dgm:spPr/>
      <dgm:t>
        <a:bodyPr/>
        <a:lstStyle/>
        <a:p>
          <a:r>
            <a:rPr lang="fr-CI" sz="1600" b="1" kern="1200" dirty="0">
              <a:solidFill>
                <a:prstClr val="black">
                  <a:hueOff val="0"/>
                  <a:satOff val="0"/>
                  <a:lumOff val="0"/>
                  <a:alphaOff val="0"/>
                </a:prstClr>
              </a:solidFill>
              <a:latin typeface="Calibri" panose="020F0502020204030204"/>
              <a:ea typeface="+mn-ea"/>
              <a:cs typeface="+mn-cs"/>
            </a:rPr>
            <a:t>AV5 </a:t>
          </a:r>
          <a:r>
            <a:rPr lang="fr-CI" sz="1600" b="0" kern="1200" dirty="0">
              <a:solidFill>
                <a:prstClr val="black">
                  <a:hueOff val="0"/>
                  <a:satOff val="0"/>
                  <a:lumOff val="0"/>
                  <a:alphaOff val="0"/>
                </a:prstClr>
              </a:solidFill>
              <a:latin typeface="Calibri" panose="020F0502020204030204"/>
              <a:ea typeface="+mn-ea"/>
              <a:cs typeface="+mn-cs"/>
            </a:rPr>
            <a:t>: Systèmes agro-alimentaires résilients</a:t>
          </a:r>
          <a:endParaRPr lang="fr-GA" sz="1600" b="0" kern="1200" dirty="0">
            <a:solidFill>
              <a:prstClr val="black">
                <a:hueOff val="0"/>
                <a:satOff val="0"/>
                <a:lumOff val="0"/>
                <a:alphaOff val="0"/>
              </a:prstClr>
            </a:solidFill>
            <a:latin typeface="Calibri" panose="020F0502020204030204"/>
            <a:ea typeface="+mn-ea"/>
            <a:cs typeface="+mn-cs"/>
          </a:endParaRPr>
        </a:p>
      </dgm:t>
    </dgm:pt>
    <dgm:pt modelId="{65D11E50-DEF5-4D90-860C-B002BD6C6435}" type="parTrans" cxnId="{022A9941-0F0B-403C-BFA8-A7503417CF84}">
      <dgm:prSet/>
      <dgm:spPr/>
      <dgm:t>
        <a:bodyPr/>
        <a:lstStyle/>
        <a:p>
          <a:endParaRPr lang="fr-GA"/>
        </a:p>
      </dgm:t>
    </dgm:pt>
    <dgm:pt modelId="{B3217650-D125-4B10-8BB2-F3D912BAD6E2}" type="sibTrans" cxnId="{022A9941-0F0B-403C-BFA8-A7503417CF84}">
      <dgm:prSet/>
      <dgm:spPr/>
      <dgm:t>
        <a:bodyPr/>
        <a:lstStyle/>
        <a:p>
          <a:endParaRPr lang="fr-GA"/>
        </a:p>
      </dgm:t>
    </dgm:pt>
    <dgm:pt modelId="{46E05ABB-87A0-42E9-8110-1B7C3B31DF05}">
      <dgm:prSet custT="1"/>
      <dgm:spPr/>
      <dgm:t>
        <a:bodyPr/>
        <a:lstStyle/>
        <a:p>
          <a:r>
            <a:rPr lang="fr-CI" sz="1600" b="1" kern="1200" dirty="0">
              <a:solidFill>
                <a:prstClr val="black">
                  <a:hueOff val="0"/>
                  <a:satOff val="0"/>
                  <a:lumOff val="0"/>
                  <a:alphaOff val="0"/>
                </a:prstClr>
              </a:solidFill>
              <a:latin typeface="Calibri" panose="020F0502020204030204"/>
              <a:ea typeface="+mn-ea"/>
              <a:cs typeface="+mn-cs"/>
            </a:rPr>
            <a:t>AV7</a:t>
          </a:r>
          <a:r>
            <a:rPr lang="fr-CI" sz="1600" b="0" kern="1200" dirty="0">
              <a:solidFill>
                <a:prstClr val="black">
                  <a:hueOff val="0"/>
                  <a:satOff val="0"/>
                  <a:lumOff val="0"/>
                  <a:alphaOff val="0"/>
                </a:prstClr>
              </a:solidFill>
              <a:latin typeface="Calibri" panose="020F0502020204030204"/>
              <a:ea typeface="+mn-ea"/>
              <a:cs typeface="+mn-cs"/>
            </a:rPr>
            <a:t> : Accroissement de investissements</a:t>
          </a:r>
          <a:r>
            <a:rPr lang="fr-CI" sz="2000" kern="1200" dirty="0"/>
            <a:t>.</a:t>
          </a:r>
          <a:endParaRPr lang="fr-GA" sz="2000" kern="1200" dirty="0"/>
        </a:p>
      </dgm:t>
    </dgm:pt>
    <dgm:pt modelId="{95FDE111-0787-40C2-8873-CF5130D1F3FC}" type="parTrans" cxnId="{5EE4D182-2302-4327-8262-0BD0A997C295}">
      <dgm:prSet/>
      <dgm:spPr/>
      <dgm:t>
        <a:bodyPr/>
        <a:lstStyle/>
        <a:p>
          <a:endParaRPr lang="fr-GA"/>
        </a:p>
      </dgm:t>
    </dgm:pt>
    <dgm:pt modelId="{B52DE24D-57E9-44AE-BC5D-5BE4B74B43B7}" type="sibTrans" cxnId="{5EE4D182-2302-4327-8262-0BD0A997C295}">
      <dgm:prSet/>
      <dgm:spPr/>
      <dgm:t>
        <a:bodyPr/>
        <a:lstStyle/>
        <a:p>
          <a:endParaRPr lang="fr-GA"/>
        </a:p>
      </dgm:t>
    </dgm:pt>
    <dgm:pt modelId="{F3427969-DFA7-4D1E-A6C7-E8D24C3739FD}">
      <dgm:prSet custT="1"/>
      <dgm:spPr/>
      <dgm:t>
        <a:bodyPr/>
        <a:lstStyle/>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AN3 : </a:t>
          </a:r>
          <a:r>
            <a:rPr lang="fr-CI" sz="1600" b="0" kern="1200" dirty="0">
              <a:solidFill>
                <a:prstClr val="black">
                  <a:hueOff val="0"/>
                  <a:satOff val="0"/>
                  <a:lumOff val="0"/>
                  <a:alphaOff val="0"/>
                </a:prstClr>
              </a:solidFill>
              <a:latin typeface="Calibri" panose="020F0502020204030204"/>
              <a:ea typeface="+mn-ea"/>
              <a:cs typeface="+mn-cs"/>
            </a:rPr>
            <a:t>Des aliments salubres pour tous</a:t>
          </a:r>
          <a:endParaRPr lang="fr-GA" sz="1600" b="0" kern="1200" dirty="0">
            <a:solidFill>
              <a:prstClr val="black">
                <a:hueOff val="0"/>
                <a:satOff val="0"/>
                <a:lumOff val="0"/>
                <a:alphaOff val="0"/>
              </a:prstClr>
            </a:solidFill>
            <a:latin typeface="Calibri" panose="020F0502020204030204"/>
            <a:ea typeface="+mn-ea"/>
            <a:cs typeface="+mn-cs"/>
          </a:endParaRPr>
        </a:p>
      </dgm:t>
    </dgm:pt>
    <dgm:pt modelId="{2469F9E7-6865-472F-B350-FE1C5730BE1F}" type="parTrans" cxnId="{F268ACB5-8C00-46ED-BF0F-A519D7D8D672}">
      <dgm:prSet/>
      <dgm:spPr/>
      <dgm:t>
        <a:bodyPr/>
        <a:lstStyle/>
        <a:p>
          <a:endParaRPr lang="fr-GA"/>
        </a:p>
      </dgm:t>
    </dgm:pt>
    <dgm:pt modelId="{2EE790A1-ECA6-4007-BCA5-D68ED7A0BF57}" type="sibTrans" cxnId="{F268ACB5-8C00-46ED-BF0F-A519D7D8D672}">
      <dgm:prSet/>
      <dgm:spPr/>
      <dgm:t>
        <a:bodyPr/>
        <a:lstStyle/>
        <a:p>
          <a:endParaRPr lang="fr-GA"/>
        </a:p>
      </dgm:t>
    </dgm:pt>
    <dgm:pt modelId="{F13FE677-ACDF-4E29-8572-A25C0529D526}">
      <dgm:prSet custT="1"/>
      <dgm:spPr/>
      <dgm:t>
        <a:bodyPr/>
        <a:lstStyle/>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AN5 : </a:t>
          </a:r>
          <a:r>
            <a:rPr lang="fr-CI" sz="1600" b="0" kern="1200" dirty="0">
              <a:solidFill>
                <a:prstClr val="black">
                  <a:hueOff val="0"/>
                  <a:satOff val="0"/>
                  <a:lumOff val="0"/>
                  <a:alphaOff val="0"/>
                </a:prstClr>
              </a:solidFill>
              <a:latin typeface="Calibri" panose="020F0502020204030204"/>
              <a:ea typeface="+mn-ea"/>
              <a:cs typeface="+mn-cs"/>
            </a:rPr>
            <a:t>Transparence des échanges et des marchés commerciaux</a:t>
          </a:r>
          <a:endParaRPr lang="fr-GA" sz="1600" b="0" kern="1200" dirty="0">
            <a:solidFill>
              <a:prstClr val="black">
                <a:hueOff val="0"/>
                <a:satOff val="0"/>
                <a:lumOff val="0"/>
                <a:alphaOff val="0"/>
              </a:prstClr>
            </a:solidFill>
            <a:latin typeface="Calibri" panose="020F0502020204030204"/>
            <a:ea typeface="+mn-ea"/>
            <a:cs typeface="+mn-cs"/>
          </a:endParaRPr>
        </a:p>
      </dgm:t>
    </dgm:pt>
    <dgm:pt modelId="{85DD5BA2-E03E-4AD9-A541-7D5E17A97BCF}" type="parTrans" cxnId="{74E82605-348D-40EE-BD04-BEA8EC095707}">
      <dgm:prSet/>
      <dgm:spPr/>
      <dgm:t>
        <a:bodyPr/>
        <a:lstStyle/>
        <a:p>
          <a:endParaRPr lang="fr-GA"/>
        </a:p>
      </dgm:t>
    </dgm:pt>
    <dgm:pt modelId="{A458C1CA-76B1-4ED8-B9EB-66A981970AF6}" type="sibTrans" cxnId="{74E82605-348D-40EE-BD04-BEA8EC095707}">
      <dgm:prSet/>
      <dgm:spPr/>
      <dgm:t>
        <a:bodyPr/>
        <a:lstStyle/>
        <a:p>
          <a:endParaRPr lang="fr-GA"/>
        </a:p>
      </dgm:t>
    </dgm:pt>
    <dgm:pt modelId="{6CE45CD7-C878-4BCF-9CA7-10FC0F125531}">
      <dgm:prSet custT="1"/>
      <dgm:spPr/>
      <dgm:t>
        <a:bodyPr/>
        <a:lstStyle/>
        <a:p>
          <a:r>
            <a:rPr lang="fr-CI" sz="1600" b="1" dirty="0"/>
            <a:t>AP3 :</a:t>
          </a:r>
          <a:r>
            <a:rPr lang="fr-CI" sz="1600" dirty="0"/>
            <a:t> Approche </a:t>
          </a:r>
          <a:r>
            <a:rPr lang="fr-CI" sz="1600" i="1" dirty="0"/>
            <a:t>Une Seule Sante</a:t>
          </a:r>
          <a:endParaRPr lang="fr-GA" sz="1600" dirty="0"/>
        </a:p>
      </dgm:t>
    </dgm:pt>
    <dgm:pt modelId="{38EE9384-357F-40F5-9A6C-0FCB4F1C2B78}" type="parTrans" cxnId="{F6A89AEB-3D45-46B4-93FB-E65E756813AA}">
      <dgm:prSet/>
      <dgm:spPr/>
      <dgm:t>
        <a:bodyPr/>
        <a:lstStyle/>
        <a:p>
          <a:endParaRPr lang="fr-GA"/>
        </a:p>
      </dgm:t>
    </dgm:pt>
    <dgm:pt modelId="{B0537E05-75B8-405E-9C17-29739DC743FB}" type="sibTrans" cxnId="{F6A89AEB-3D45-46B4-93FB-E65E756813AA}">
      <dgm:prSet/>
      <dgm:spPr/>
      <dgm:t>
        <a:bodyPr/>
        <a:lstStyle/>
        <a:p>
          <a:endParaRPr lang="fr-GA"/>
        </a:p>
      </dgm:t>
    </dgm:pt>
    <dgm:pt modelId="{23ECB442-2422-44B4-A163-1B3F92FF65B4}">
      <dgm:prSet custT="1"/>
      <dgm:spPr/>
      <dgm:t>
        <a:bodyPr/>
        <a:lstStyle/>
        <a:p>
          <a:r>
            <a:rPr lang="fr-CI" sz="1600" b="1" dirty="0"/>
            <a:t>AP5 : </a:t>
          </a:r>
          <a:r>
            <a:rPr lang="fr-CI" sz="1600" dirty="0"/>
            <a:t>Agriculture numérique</a:t>
          </a:r>
          <a:endParaRPr lang="fr-GA" sz="1600" dirty="0"/>
        </a:p>
      </dgm:t>
    </dgm:pt>
    <dgm:pt modelId="{5545C364-FA0A-4EE4-BA2C-B600FF251D85}" type="parTrans" cxnId="{859F6B5E-23F6-4F9C-8952-052252D42064}">
      <dgm:prSet/>
      <dgm:spPr/>
      <dgm:t>
        <a:bodyPr/>
        <a:lstStyle/>
        <a:p>
          <a:endParaRPr lang="fr-GA"/>
        </a:p>
      </dgm:t>
    </dgm:pt>
    <dgm:pt modelId="{F43001C2-AFBF-45C4-8244-2D24AF0982AF}" type="sibTrans" cxnId="{859F6B5E-23F6-4F9C-8952-052252D42064}">
      <dgm:prSet/>
      <dgm:spPr/>
      <dgm:t>
        <a:bodyPr/>
        <a:lstStyle/>
        <a:p>
          <a:endParaRPr lang="fr-GA"/>
        </a:p>
      </dgm:t>
    </dgm:pt>
    <dgm:pt modelId="{C44DD11A-B297-45EE-BAF5-CD7052BB1C0C}" type="pres">
      <dgm:prSet presAssocID="{3A5DF1F5-4947-439E-96D8-BA7843F6AA3F}" presName="Name0" presStyleCnt="0">
        <dgm:presLayoutVars>
          <dgm:dir/>
          <dgm:animLvl val="lvl"/>
          <dgm:resizeHandles val="exact"/>
        </dgm:presLayoutVars>
      </dgm:prSet>
      <dgm:spPr/>
    </dgm:pt>
    <dgm:pt modelId="{B6CD5974-1715-45D0-B64E-E9B7C9C9EB2E}" type="pres">
      <dgm:prSet presAssocID="{89B1FFEE-7A2D-4954-9578-2058C483D4E7}" presName="linNode" presStyleCnt="0"/>
      <dgm:spPr/>
    </dgm:pt>
    <dgm:pt modelId="{4823D508-2D02-4104-903B-EBF72237674B}" type="pres">
      <dgm:prSet presAssocID="{89B1FFEE-7A2D-4954-9578-2058C483D4E7}" presName="parentText" presStyleLbl="node1" presStyleIdx="0" presStyleCnt="3">
        <dgm:presLayoutVars>
          <dgm:chMax val="1"/>
          <dgm:bulletEnabled val="1"/>
        </dgm:presLayoutVars>
      </dgm:prSet>
      <dgm:spPr/>
    </dgm:pt>
    <dgm:pt modelId="{B3977704-76AA-4C8F-B96E-96D1B6792BDB}" type="pres">
      <dgm:prSet presAssocID="{89B1FFEE-7A2D-4954-9578-2058C483D4E7}" presName="descendantText" presStyleLbl="alignAccFollowNode1" presStyleIdx="0" presStyleCnt="3">
        <dgm:presLayoutVars>
          <dgm:bulletEnabled val="1"/>
        </dgm:presLayoutVars>
      </dgm:prSet>
      <dgm:spPr/>
    </dgm:pt>
    <dgm:pt modelId="{69DB8B2A-1ED4-41C4-884E-8C0C18C17850}" type="pres">
      <dgm:prSet presAssocID="{282B8FA9-67E4-4871-B01A-C2E4B30348A5}" presName="sp" presStyleCnt="0"/>
      <dgm:spPr/>
    </dgm:pt>
    <dgm:pt modelId="{99B453C5-75CE-45DD-8DD6-433904D1E429}" type="pres">
      <dgm:prSet presAssocID="{246E1831-06BD-4F95-BDB7-282437042632}" presName="linNode" presStyleCnt="0"/>
      <dgm:spPr/>
    </dgm:pt>
    <dgm:pt modelId="{5AC42D94-9169-4F67-8048-1FE887C4676C}" type="pres">
      <dgm:prSet presAssocID="{246E1831-06BD-4F95-BDB7-282437042632}" presName="parentText" presStyleLbl="node1" presStyleIdx="1" presStyleCnt="3">
        <dgm:presLayoutVars>
          <dgm:chMax val="1"/>
          <dgm:bulletEnabled val="1"/>
        </dgm:presLayoutVars>
      </dgm:prSet>
      <dgm:spPr/>
    </dgm:pt>
    <dgm:pt modelId="{60DBA020-F79A-49EE-8FD3-652312D2A83E}" type="pres">
      <dgm:prSet presAssocID="{246E1831-06BD-4F95-BDB7-282437042632}" presName="descendantText" presStyleLbl="alignAccFollowNode1" presStyleIdx="1" presStyleCnt="3">
        <dgm:presLayoutVars>
          <dgm:bulletEnabled val="1"/>
        </dgm:presLayoutVars>
      </dgm:prSet>
      <dgm:spPr/>
    </dgm:pt>
    <dgm:pt modelId="{F9A0677A-76CA-43BF-B430-04D747A0B052}" type="pres">
      <dgm:prSet presAssocID="{8F1B58E7-DB53-4025-889B-25AE4EE8E935}" presName="sp" presStyleCnt="0"/>
      <dgm:spPr/>
    </dgm:pt>
    <dgm:pt modelId="{9511224B-5E5D-485D-BBAE-76497BC4C0B1}" type="pres">
      <dgm:prSet presAssocID="{8CEFE659-645E-4AE9-A7FE-C6A92646BC5B}" presName="linNode" presStyleCnt="0"/>
      <dgm:spPr/>
    </dgm:pt>
    <dgm:pt modelId="{3936D920-29DD-4F9B-9E95-F1AC2C46CDBA}" type="pres">
      <dgm:prSet presAssocID="{8CEFE659-645E-4AE9-A7FE-C6A92646BC5B}" presName="parentText" presStyleLbl="node1" presStyleIdx="2" presStyleCnt="3">
        <dgm:presLayoutVars>
          <dgm:chMax val="1"/>
          <dgm:bulletEnabled val="1"/>
        </dgm:presLayoutVars>
      </dgm:prSet>
      <dgm:spPr/>
    </dgm:pt>
    <dgm:pt modelId="{841AFF60-BE04-460B-A0E0-231BA1634400}" type="pres">
      <dgm:prSet presAssocID="{8CEFE659-645E-4AE9-A7FE-C6A92646BC5B}" presName="descendantText" presStyleLbl="alignAccFollowNode1" presStyleIdx="2" presStyleCnt="3">
        <dgm:presLayoutVars>
          <dgm:bulletEnabled val="1"/>
        </dgm:presLayoutVars>
      </dgm:prSet>
      <dgm:spPr/>
    </dgm:pt>
  </dgm:ptLst>
  <dgm:cxnLst>
    <dgm:cxn modelId="{383C1701-5ADC-4028-8F6F-D0EABC869FBA}" srcId="{3A5DF1F5-4947-439E-96D8-BA7843F6AA3F}" destId="{89B1FFEE-7A2D-4954-9578-2058C483D4E7}" srcOrd="0" destOrd="0" parTransId="{914D4139-52AA-4DBF-A212-ACB7703053A1}" sibTransId="{282B8FA9-67E4-4871-B01A-C2E4B30348A5}"/>
    <dgm:cxn modelId="{C6EEF103-3797-4962-9ADD-D6DC81195326}" type="presOf" srcId="{3A5DF1F5-4947-439E-96D8-BA7843F6AA3F}" destId="{C44DD11A-B297-45EE-BAF5-CD7052BB1C0C}" srcOrd="0" destOrd="0" presId="urn:microsoft.com/office/officeart/2005/8/layout/vList5"/>
    <dgm:cxn modelId="{74E82605-348D-40EE-BD04-BEA8EC095707}" srcId="{246E1831-06BD-4F95-BDB7-282437042632}" destId="{F13FE677-ACDF-4E29-8572-A25C0529D526}" srcOrd="2" destOrd="0" parTransId="{85DD5BA2-E03E-4AD9-A541-7D5E17A97BCF}" sibTransId="{A458C1CA-76B1-4ED8-B9EB-66A981970AF6}"/>
    <dgm:cxn modelId="{63B6D416-5DBA-42AA-86BC-1FE08552AC22}" type="presOf" srcId="{246E1831-06BD-4F95-BDB7-282437042632}" destId="{5AC42D94-9169-4F67-8048-1FE887C4676C}" srcOrd="0" destOrd="0" presId="urn:microsoft.com/office/officeart/2005/8/layout/vList5"/>
    <dgm:cxn modelId="{D4981B1B-73D4-4CFD-8EF6-74F7772D2FF5}" type="presOf" srcId="{23396816-B3B5-4666-BE4D-C5A2272FBA5E}" destId="{60DBA020-F79A-49EE-8FD3-652312D2A83E}" srcOrd="0" destOrd="0" presId="urn:microsoft.com/office/officeart/2005/8/layout/vList5"/>
    <dgm:cxn modelId="{7AC66F20-85C8-4A58-891E-227CE429ED3D}" type="presOf" srcId="{F13FE677-ACDF-4E29-8572-A25C0529D526}" destId="{60DBA020-F79A-49EE-8FD3-652312D2A83E}" srcOrd="0" destOrd="2" presId="urn:microsoft.com/office/officeart/2005/8/layout/vList5"/>
    <dgm:cxn modelId="{2FE94B25-1111-4E51-AC02-F2AA4B54E6ED}" type="presOf" srcId="{67E08A08-9E66-4599-8C9B-0FFED3F87D49}" destId="{B3977704-76AA-4C8F-B96E-96D1B6792BDB}" srcOrd="0" destOrd="0" presId="urn:microsoft.com/office/officeart/2005/8/layout/vList5"/>
    <dgm:cxn modelId="{859F6B5E-23F6-4F9C-8952-052252D42064}" srcId="{89B1FFEE-7A2D-4954-9578-2058C483D4E7}" destId="{23ECB442-2422-44B4-A163-1B3F92FF65B4}" srcOrd="2" destOrd="0" parTransId="{5545C364-FA0A-4EE4-BA2C-B600FF251D85}" sibTransId="{F43001C2-AFBF-45C4-8244-2D24AF0982AF}"/>
    <dgm:cxn modelId="{022A9941-0F0B-403C-BFA8-A7503417CF84}" srcId="{8CEFE659-645E-4AE9-A7FE-C6A92646BC5B}" destId="{12E097C0-9116-4CC6-8D0A-927B0DB6616B}" srcOrd="0" destOrd="0" parTransId="{65D11E50-DEF5-4D90-860C-B002BD6C6435}" sibTransId="{B3217650-D125-4B10-8BB2-F3D912BAD6E2}"/>
    <dgm:cxn modelId="{C11A6B44-E072-4624-9EC1-D8400C0C8A14}" type="presOf" srcId="{F3427969-DFA7-4D1E-A6C7-E8D24C3739FD}" destId="{60DBA020-F79A-49EE-8FD3-652312D2A83E}" srcOrd="0" destOrd="1" presId="urn:microsoft.com/office/officeart/2005/8/layout/vList5"/>
    <dgm:cxn modelId="{60C1EC64-84A5-4A39-92E7-C655FC4B9FE7}" srcId="{246E1831-06BD-4F95-BDB7-282437042632}" destId="{23396816-B3B5-4666-BE4D-C5A2272FBA5E}" srcOrd="0" destOrd="0" parTransId="{3976822A-D6A7-4DF3-A677-BB676B83AC97}" sibTransId="{DECAD50A-97DB-4134-A5DD-3F7CDC0BE122}"/>
    <dgm:cxn modelId="{C436A951-C8B6-42C4-8C98-83717B08DAD1}" type="presOf" srcId="{12E097C0-9116-4CC6-8D0A-927B0DB6616B}" destId="{841AFF60-BE04-460B-A0E0-231BA1634400}" srcOrd="0" destOrd="0" presId="urn:microsoft.com/office/officeart/2005/8/layout/vList5"/>
    <dgm:cxn modelId="{AB44597E-EBD7-4DAD-8289-42AEBC477D9D}" type="presOf" srcId="{46E05ABB-87A0-42E9-8110-1B7C3B31DF05}" destId="{841AFF60-BE04-460B-A0E0-231BA1634400}" srcOrd="0" destOrd="1" presId="urn:microsoft.com/office/officeart/2005/8/layout/vList5"/>
    <dgm:cxn modelId="{2A634981-8F4D-4BFA-91F8-8B297767CD93}" type="presOf" srcId="{23ECB442-2422-44B4-A163-1B3F92FF65B4}" destId="{B3977704-76AA-4C8F-B96E-96D1B6792BDB}" srcOrd="0" destOrd="2" presId="urn:microsoft.com/office/officeart/2005/8/layout/vList5"/>
    <dgm:cxn modelId="{5EE4D182-2302-4327-8262-0BD0A997C295}" srcId="{8CEFE659-645E-4AE9-A7FE-C6A92646BC5B}" destId="{46E05ABB-87A0-42E9-8110-1B7C3B31DF05}" srcOrd="1" destOrd="0" parTransId="{95FDE111-0787-40C2-8873-CF5130D1F3FC}" sibTransId="{B52DE24D-57E9-44AE-BC5D-5BE4B74B43B7}"/>
    <dgm:cxn modelId="{D65FE5B0-5E13-433F-95D7-D0B541327C73}" type="presOf" srcId="{6CE45CD7-C878-4BCF-9CA7-10FC0F125531}" destId="{B3977704-76AA-4C8F-B96E-96D1B6792BDB}" srcOrd="0" destOrd="1" presId="urn:microsoft.com/office/officeart/2005/8/layout/vList5"/>
    <dgm:cxn modelId="{F268ACB5-8C00-46ED-BF0F-A519D7D8D672}" srcId="{246E1831-06BD-4F95-BDB7-282437042632}" destId="{F3427969-DFA7-4D1E-A6C7-E8D24C3739FD}" srcOrd="1" destOrd="0" parTransId="{2469F9E7-6865-472F-B350-FE1C5730BE1F}" sibTransId="{2EE790A1-ECA6-4007-BCA5-D68ED7A0BF57}"/>
    <dgm:cxn modelId="{5EC516C0-7D21-4A26-A252-12D09EF9A05C}" type="presOf" srcId="{8CEFE659-645E-4AE9-A7FE-C6A92646BC5B}" destId="{3936D920-29DD-4F9B-9E95-F1AC2C46CDBA}" srcOrd="0" destOrd="0" presId="urn:microsoft.com/office/officeart/2005/8/layout/vList5"/>
    <dgm:cxn modelId="{936DD5E3-2812-4319-8306-8A788173AA8B}" type="presOf" srcId="{89B1FFEE-7A2D-4954-9578-2058C483D4E7}" destId="{4823D508-2D02-4104-903B-EBF72237674B}" srcOrd="0" destOrd="0" presId="urn:microsoft.com/office/officeart/2005/8/layout/vList5"/>
    <dgm:cxn modelId="{2A557DE4-DB89-4EFE-A517-994531317B07}" srcId="{3A5DF1F5-4947-439E-96D8-BA7843F6AA3F}" destId="{246E1831-06BD-4F95-BDB7-282437042632}" srcOrd="1" destOrd="0" parTransId="{1C75CA99-2E10-48EF-B31A-4C9C59578E9F}" sibTransId="{8F1B58E7-DB53-4025-889B-25AE4EE8E935}"/>
    <dgm:cxn modelId="{4DCBA6E9-4353-49EF-9AE8-D3916DF26B50}" srcId="{3A5DF1F5-4947-439E-96D8-BA7843F6AA3F}" destId="{8CEFE659-645E-4AE9-A7FE-C6A92646BC5B}" srcOrd="2" destOrd="0" parTransId="{59C19009-4597-4B5A-BE5F-BBC6B5E1621A}" sibTransId="{486F92FB-ED4C-4EF8-B656-114879065C21}"/>
    <dgm:cxn modelId="{F6A89AEB-3D45-46B4-93FB-E65E756813AA}" srcId="{89B1FFEE-7A2D-4954-9578-2058C483D4E7}" destId="{6CE45CD7-C878-4BCF-9CA7-10FC0F125531}" srcOrd="1" destOrd="0" parTransId="{38EE9384-357F-40F5-9A6C-0FCB4F1C2B78}" sibTransId="{B0537E05-75B8-405E-9C17-29739DC743FB}"/>
    <dgm:cxn modelId="{14AE9BFE-DD60-4C8A-AE83-CC672B892F20}" srcId="{89B1FFEE-7A2D-4954-9578-2058C483D4E7}" destId="{67E08A08-9E66-4599-8C9B-0FFED3F87D49}" srcOrd="0" destOrd="0" parTransId="{5B276E86-F8FE-4537-ADB6-34C3D5A2E2CF}" sibTransId="{EDABB02F-87E5-468B-B30A-C9FB87C096FB}"/>
    <dgm:cxn modelId="{79344016-4C9C-40A6-98AF-296CEB7315E1}" type="presParOf" srcId="{C44DD11A-B297-45EE-BAF5-CD7052BB1C0C}" destId="{B6CD5974-1715-45D0-B64E-E9B7C9C9EB2E}" srcOrd="0" destOrd="0" presId="urn:microsoft.com/office/officeart/2005/8/layout/vList5"/>
    <dgm:cxn modelId="{11227DDE-DC3F-43DA-BCCE-127DA7EA59B7}" type="presParOf" srcId="{B6CD5974-1715-45D0-B64E-E9B7C9C9EB2E}" destId="{4823D508-2D02-4104-903B-EBF72237674B}" srcOrd="0" destOrd="0" presId="urn:microsoft.com/office/officeart/2005/8/layout/vList5"/>
    <dgm:cxn modelId="{6B8C3EFC-06C0-456B-96A0-31BB3A970F3C}" type="presParOf" srcId="{B6CD5974-1715-45D0-B64E-E9B7C9C9EB2E}" destId="{B3977704-76AA-4C8F-B96E-96D1B6792BDB}" srcOrd="1" destOrd="0" presId="urn:microsoft.com/office/officeart/2005/8/layout/vList5"/>
    <dgm:cxn modelId="{A3697211-F3E2-47C3-BDB3-E4CD2368A44C}" type="presParOf" srcId="{C44DD11A-B297-45EE-BAF5-CD7052BB1C0C}" destId="{69DB8B2A-1ED4-41C4-884E-8C0C18C17850}" srcOrd="1" destOrd="0" presId="urn:microsoft.com/office/officeart/2005/8/layout/vList5"/>
    <dgm:cxn modelId="{C3B43195-2A4E-4FB6-A19F-106EB6AC509F}" type="presParOf" srcId="{C44DD11A-B297-45EE-BAF5-CD7052BB1C0C}" destId="{99B453C5-75CE-45DD-8DD6-433904D1E429}" srcOrd="2" destOrd="0" presId="urn:microsoft.com/office/officeart/2005/8/layout/vList5"/>
    <dgm:cxn modelId="{9F482A96-4875-4D41-B367-82338AE299FB}" type="presParOf" srcId="{99B453C5-75CE-45DD-8DD6-433904D1E429}" destId="{5AC42D94-9169-4F67-8048-1FE887C4676C}" srcOrd="0" destOrd="0" presId="urn:microsoft.com/office/officeart/2005/8/layout/vList5"/>
    <dgm:cxn modelId="{DA88A04E-1364-408E-A4DC-ED179C59C091}" type="presParOf" srcId="{99B453C5-75CE-45DD-8DD6-433904D1E429}" destId="{60DBA020-F79A-49EE-8FD3-652312D2A83E}" srcOrd="1" destOrd="0" presId="urn:microsoft.com/office/officeart/2005/8/layout/vList5"/>
    <dgm:cxn modelId="{B8E2FDA0-DD21-444A-9F6A-BFC9C12AF59F}" type="presParOf" srcId="{C44DD11A-B297-45EE-BAF5-CD7052BB1C0C}" destId="{F9A0677A-76CA-43BF-B430-04D747A0B052}" srcOrd="3" destOrd="0" presId="urn:microsoft.com/office/officeart/2005/8/layout/vList5"/>
    <dgm:cxn modelId="{9C5B735E-4350-498F-B656-5AECD690DB54}" type="presParOf" srcId="{C44DD11A-B297-45EE-BAF5-CD7052BB1C0C}" destId="{9511224B-5E5D-485D-BBAE-76497BC4C0B1}" srcOrd="4" destOrd="0" presId="urn:microsoft.com/office/officeart/2005/8/layout/vList5"/>
    <dgm:cxn modelId="{F3822532-7287-4C2E-BF73-95AEA6C80502}" type="presParOf" srcId="{9511224B-5E5D-485D-BBAE-76497BC4C0B1}" destId="{3936D920-29DD-4F9B-9E95-F1AC2C46CDBA}" srcOrd="0" destOrd="0" presId="urn:microsoft.com/office/officeart/2005/8/layout/vList5"/>
    <dgm:cxn modelId="{2E4CC915-1923-46A4-B06F-ED883C5A3775}" type="presParOf" srcId="{9511224B-5E5D-485D-BBAE-76497BC4C0B1}" destId="{841AFF60-BE04-460B-A0E0-231BA1634400}"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5DF1F5-4947-439E-96D8-BA7843F6AA3F}"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fr-GA"/>
        </a:p>
      </dgm:t>
    </dgm:pt>
    <dgm:pt modelId="{246E1831-06BD-4F95-BDB7-282437042632}">
      <dgm:prSet phldrT="[Texte]" phldr="0" custT="1"/>
      <dgm:spPr>
        <a:solidFill>
          <a:schemeClr val="accent6">
            <a:lumMod val="20000"/>
            <a:lumOff val="80000"/>
          </a:schemeClr>
        </a:solidFill>
      </dgm:spPr>
      <dgm:t>
        <a:bodyPr/>
        <a:lstStyle/>
        <a:p>
          <a:r>
            <a:rPr lang="fr-CI" sz="1600" dirty="0"/>
            <a:t>Evaluer et analyser les flux commerciaux actuels (volumes, valeurs, etc.) pour chaque produit ciblé</a:t>
          </a:r>
          <a:endParaRPr lang="fr-GA" sz="1600" dirty="0"/>
        </a:p>
      </dgm:t>
    </dgm:pt>
    <dgm:pt modelId="{1C75CA99-2E10-48EF-B31A-4C9C59578E9F}" type="parTrans" cxnId="{2A557DE4-DB89-4EFE-A517-994531317B07}">
      <dgm:prSet/>
      <dgm:spPr/>
      <dgm:t>
        <a:bodyPr/>
        <a:lstStyle/>
        <a:p>
          <a:endParaRPr lang="fr-GA"/>
        </a:p>
      </dgm:t>
    </dgm:pt>
    <dgm:pt modelId="{8F1B58E7-DB53-4025-889B-25AE4EE8E935}" type="sibTrans" cxnId="{2A557DE4-DB89-4EFE-A517-994531317B07}">
      <dgm:prSet/>
      <dgm:spPr/>
      <dgm:t>
        <a:bodyPr/>
        <a:lstStyle/>
        <a:p>
          <a:endParaRPr lang="fr-GA"/>
        </a:p>
      </dgm:t>
    </dgm:pt>
    <dgm:pt modelId="{89B1FFEE-7A2D-4954-9578-2058C483D4E7}">
      <dgm:prSet phldrT="[Texte]" phldr="0" custT="1"/>
      <dgm:spPr>
        <a:solidFill>
          <a:schemeClr val="accent6">
            <a:lumMod val="20000"/>
            <a:lumOff val="80000"/>
          </a:schemeClr>
        </a:solidFill>
      </dgm:spPr>
      <dgm:t>
        <a:bodyPr/>
        <a:lstStyle/>
        <a:p>
          <a:pPr marL="0" lvl="0" indent="0" algn="l" defTabSz="711200">
            <a:lnSpc>
              <a:spcPct val="90000"/>
            </a:lnSpc>
            <a:spcBef>
              <a:spcPct val="0"/>
            </a:spcBef>
            <a:spcAft>
              <a:spcPct val="35000"/>
            </a:spcAft>
            <a:buClr>
              <a:schemeClr val="accent1"/>
            </a:buClr>
            <a:buSzTx/>
            <a:buFont typeface="Arial" panose="020B0604020202020204" pitchFamily="34" charset="0"/>
            <a:buNone/>
          </a:pPr>
          <a:r>
            <a:rPr lang="fr-CI" sz="1600" kern="1200" dirty="0">
              <a:latin typeface="Calibri" panose="020F0502020204030204"/>
              <a:ea typeface="+mn-ea"/>
              <a:cs typeface="+mn-cs"/>
            </a:rPr>
            <a:t>Recenser les forces, opportunités et bonnes pratiques au niveau sous-régional et régional permettant de booster le commerce intracommunautaire dans la zone CEMAC</a:t>
          </a:r>
          <a:r>
            <a:rPr lang="fr-FR" sz="1600" kern="1200" dirty="0">
              <a:latin typeface="Calibri" panose="020F0502020204030204"/>
              <a:ea typeface="+mn-ea"/>
              <a:cs typeface="+mn-cs"/>
            </a:rPr>
            <a:t>.</a:t>
          </a:r>
          <a:endParaRPr lang="fr-GA" sz="1600" kern="1200" dirty="0">
            <a:latin typeface="Calibri" panose="020F0502020204030204"/>
            <a:ea typeface="+mn-ea"/>
            <a:cs typeface="+mn-cs"/>
          </a:endParaRPr>
        </a:p>
      </dgm:t>
    </dgm:pt>
    <dgm:pt modelId="{914D4139-52AA-4DBF-A212-ACB7703053A1}" type="parTrans" cxnId="{383C1701-5ADC-4028-8F6F-D0EABC869FBA}">
      <dgm:prSet/>
      <dgm:spPr/>
      <dgm:t>
        <a:bodyPr/>
        <a:lstStyle/>
        <a:p>
          <a:endParaRPr lang="fr-GA"/>
        </a:p>
      </dgm:t>
    </dgm:pt>
    <dgm:pt modelId="{282B8FA9-67E4-4871-B01A-C2E4B30348A5}" type="sibTrans" cxnId="{383C1701-5ADC-4028-8F6F-D0EABC869FBA}">
      <dgm:prSet/>
      <dgm:spPr/>
      <dgm:t>
        <a:bodyPr/>
        <a:lstStyle/>
        <a:p>
          <a:endParaRPr lang="fr-GA"/>
        </a:p>
      </dgm:t>
    </dgm:pt>
    <dgm:pt modelId="{8CEFE659-645E-4AE9-A7FE-C6A92646BC5B}">
      <dgm:prSet phldrT="[Texte]" phldr="0" custT="1"/>
      <dgm:spPr>
        <a:solidFill>
          <a:schemeClr val="accent6">
            <a:lumMod val="20000"/>
            <a:lumOff val="80000"/>
          </a:schemeClr>
        </a:solidFill>
      </dgm:spPr>
      <dgm:t>
        <a:bodyPr/>
        <a:lstStyle/>
        <a:p>
          <a:pPr marL="0" lvl="0" indent="0" algn="l" defTabSz="711200">
            <a:lnSpc>
              <a:spcPct val="90000"/>
            </a:lnSpc>
            <a:spcBef>
              <a:spcPct val="0"/>
            </a:spcBef>
            <a:spcAft>
              <a:spcPct val="35000"/>
            </a:spcAft>
            <a:buNone/>
          </a:pPr>
          <a:r>
            <a:rPr lang="fr-CI" sz="1600" kern="1200" dirty="0"/>
            <a:t>Proposer une note de synthèse accompagnée d’une feuille de route générale devant conduire à l’élaboration d’un projet sous-régional en vue de promouvoir le commerce des produits agricoles d’origine animale (viande bovine, ovine et caprine) en zone CEMAC</a:t>
          </a:r>
          <a:endParaRPr lang="fr-GA" sz="1600" kern="1200" dirty="0">
            <a:latin typeface="Calibri" panose="020F0502020204030204"/>
            <a:ea typeface="+mn-ea"/>
            <a:cs typeface="+mn-cs"/>
          </a:endParaRPr>
        </a:p>
      </dgm:t>
    </dgm:pt>
    <dgm:pt modelId="{59C19009-4597-4B5A-BE5F-BBC6B5E1621A}" type="parTrans" cxnId="{4DCBA6E9-4353-49EF-9AE8-D3916DF26B50}">
      <dgm:prSet/>
      <dgm:spPr/>
      <dgm:t>
        <a:bodyPr/>
        <a:lstStyle/>
        <a:p>
          <a:endParaRPr lang="fr-GA"/>
        </a:p>
      </dgm:t>
    </dgm:pt>
    <dgm:pt modelId="{486F92FB-ED4C-4EF8-B656-114879065C21}" type="sibTrans" cxnId="{4DCBA6E9-4353-49EF-9AE8-D3916DF26B50}">
      <dgm:prSet/>
      <dgm:spPr/>
      <dgm:t>
        <a:bodyPr/>
        <a:lstStyle/>
        <a:p>
          <a:endParaRPr lang="fr-GA"/>
        </a:p>
      </dgm:t>
    </dgm:pt>
    <dgm:pt modelId="{EC6BD81C-A42E-47B6-89CC-EA4F64CB0762}">
      <dgm:prSet custT="1"/>
      <dgm:spPr>
        <a:solidFill>
          <a:schemeClr val="accent6">
            <a:lumMod val="20000"/>
            <a:lumOff val="80000"/>
          </a:schemeClr>
        </a:solidFill>
      </dgm:spPr>
      <dgm:t>
        <a:bodyPr/>
        <a:lstStyle/>
        <a:p>
          <a:pPr marL="0" lvl="0" indent="0" algn="l" defTabSz="711200">
            <a:lnSpc>
              <a:spcPct val="90000"/>
            </a:lnSpc>
            <a:spcBef>
              <a:spcPct val="0"/>
            </a:spcBef>
            <a:spcAft>
              <a:spcPct val="35000"/>
            </a:spcAft>
            <a:buNone/>
          </a:pPr>
          <a:r>
            <a:rPr lang="fr-FR" sz="1600" kern="1200" dirty="0"/>
            <a:t>Identifier et cartographier les principaux corridors commerciaux et infrastructures (transport, conservation, marché, etc.)</a:t>
          </a:r>
          <a:r>
            <a:rPr lang="fr-FR" sz="1600" kern="1200" dirty="0">
              <a:latin typeface="Calibri" panose="020F0502020204030204"/>
              <a:ea typeface="+mn-ea"/>
              <a:cs typeface="+mn-cs"/>
            </a:rPr>
            <a:t>.</a:t>
          </a:r>
          <a:endParaRPr lang="fr-GA" sz="1600" kern="1200" dirty="0">
            <a:latin typeface="Calibri" panose="020F0502020204030204"/>
            <a:ea typeface="+mn-ea"/>
            <a:cs typeface="+mn-cs"/>
          </a:endParaRPr>
        </a:p>
      </dgm:t>
    </dgm:pt>
    <dgm:pt modelId="{9B3EF384-A608-4D4A-A6D4-3EEE4AD98B3D}" type="parTrans" cxnId="{B71AE07A-16C0-4109-9CC0-F915FDF2F808}">
      <dgm:prSet/>
      <dgm:spPr/>
      <dgm:t>
        <a:bodyPr/>
        <a:lstStyle/>
        <a:p>
          <a:endParaRPr lang="fr-GA"/>
        </a:p>
      </dgm:t>
    </dgm:pt>
    <dgm:pt modelId="{7D593C21-9C73-4B42-9A3D-83B7000CC3FF}" type="sibTrans" cxnId="{B71AE07A-16C0-4109-9CC0-F915FDF2F808}">
      <dgm:prSet/>
      <dgm:spPr/>
      <dgm:t>
        <a:bodyPr/>
        <a:lstStyle/>
        <a:p>
          <a:endParaRPr lang="fr-GA"/>
        </a:p>
      </dgm:t>
    </dgm:pt>
    <dgm:pt modelId="{47EFF2D9-4097-4798-9EEB-4897892A2CE1}">
      <dgm:prSet custT="1"/>
      <dgm:spPr>
        <a:solidFill>
          <a:schemeClr val="accent6">
            <a:lumMod val="20000"/>
            <a:lumOff val="80000"/>
          </a:schemeClr>
        </a:solidFill>
      </dgm:spPr>
      <dgm:t>
        <a:bodyPr/>
        <a:lstStyle/>
        <a:p>
          <a:pPr marL="0" lvl="0" indent="0" algn="l" defTabSz="711200">
            <a:lnSpc>
              <a:spcPct val="90000"/>
            </a:lnSpc>
            <a:spcBef>
              <a:spcPct val="0"/>
            </a:spcBef>
            <a:spcAft>
              <a:spcPct val="35000"/>
            </a:spcAft>
            <a:buNone/>
          </a:pPr>
          <a:r>
            <a:rPr lang="fr-CI" sz="1600" kern="1200" dirty="0"/>
            <a:t>Identifier les obstacles (faiblesses, menaces et défis) qui freinent le commerce intracommunautaire dans les pays de la CEMAC</a:t>
          </a:r>
          <a:endParaRPr lang="fr-GA" sz="1600" kern="1200" dirty="0">
            <a:latin typeface="Calibri" panose="020F0502020204030204"/>
            <a:ea typeface="+mn-ea"/>
            <a:cs typeface="+mn-cs"/>
          </a:endParaRPr>
        </a:p>
      </dgm:t>
    </dgm:pt>
    <dgm:pt modelId="{D37268EC-E8D3-445B-BEF5-B7A58FE6C53E}" type="parTrans" cxnId="{5C286AE8-BDAA-4AA8-8973-C0C281B1719F}">
      <dgm:prSet/>
      <dgm:spPr/>
      <dgm:t>
        <a:bodyPr/>
        <a:lstStyle/>
        <a:p>
          <a:endParaRPr lang="fr-GA"/>
        </a:p>
      </dgm:t>
    </dgm:pt>
    <dgm:pt modelId="{9DC52623-6D98-4F4F-A69D-C61FFE2A98B6}" type="sibTrans" cxnId="{5C286AE8-BDAA-4AA8-8973-C0C281B1719F}">
      <dgm:prSet/>
      <dgm:spPr/>
      <dgm:t>
        <a:bodyPr/>
        <a:lstStyle/>
        <a:p>
          <a:endParaRPr lang="fr-GA"/>
        </a:p>
      </dgm:t>
    </dgm:pt>
    <dgm:pt modelId="{F6779CD5-8C53-4CF6-8CBC-1559E37C79CA}" type="pres">
      <dgm:prSet presAssocID="{3A5DF1F5-4947-439E-96D8-BA7843F6AA3F}" presName="linear" presStyleCnt="0">
        <dgm:presLayoutVars>
          <dgm:animLvl val="lvl"/>
          <dgm:resizeHandles val="exact"/>
        </dgm:presLayoutVars>
      </dgm:prSet>
      <dgm:spPr/>
    </dgm:pt>
    <dgm:pt modelId="{5653AE18-B940-4CF4-97DA-45E74BB8ECCA}" type="pres">
      <dgm:prSet presAssocID="{246E1831-06BD-4F95-BDB7-282437042632}" presName="parentText" presStyleLbl="node1" presStyleIdx="0" presStyleCnt="5" custLinFactNeighborX="260" custLinFactNeighborY="92807">
        <dgm:presLayoutVars>
          <dgm:chMax val="0"/>
          <dgm:bulletEnabled val="1"/>
        </dgm:presLayoutVars>
      </dgm:prSet>
      <dgm:spPr/>
    </dgm:pt>
    <dgm:pt modelId="{F7B1F67C-9A1C-48E4-9D97-C0119B076468}" type="pres">
      <dgm:prSet presAssocID="{8F1B58E7-DB53-4025-889B-25AE4EE8E935}" presName="spacer" presStyleCnt="0"/>
      <dgm:spPr/>
    </dgm:pt>
    <dgm:pt modelId="{8487424D-4628-4E0C-A6BD-CFA7F0C68941}" type="pres">
      <dgm:prSet presAssocID="{EC6BD81C-A42E-47B6-89CC-EA4F64CB0762}" presName="parentText" presStyleLbl="node1" presStyleIdx="1" presStyleCnt="5">
        <dgm:presLayoutVars>
          <dgm:chMax val="0"/>
          <dgm:bulletEnabled val="1"/>
        </dgm:presLayoutVars>
      </dgm:prSet>
      <dgm:spPr/>
    </dgm:pt>
    <dgm:pt modelId="{A735FA44-E556-426D-B5E8-4C23AF93DFAE}" type="pres">
      <dgm:prSet presAssocID="{7D593C21-9C73-4B42-9A3D-83B7000CC3FF}" presName="spacer" presStyleCnt="0"/>
      <dgm:spPr/>
    </dgm:pt>
    <dgm:pt modelId="{DCE7890F-4B8B-4104-BC54-F7F4C74E7731}" type="pres">
      <dgm:prSet presAssocID="{89B1FFEE-7A2D-4954-9578-2058C483D4E7}" presName="parentText" presStyleLbl="node1" presStyleIdx="2" presStyleCnt="5" custLinFactNeighborY="-82748">
        <dgm:presLayoutVars>
          <dgm:chMax val="0"/>
          <dgm:bulletEnabled val="1"/>
        </dgm:presLayoutVars>
      </dgm:prSet>
      <dgm:spPr/>
    </dgm:pt>
    <dgm:pt modelId="{FCD29150-345C-4B30-BCB4-1737CCBFA5F3}" type="pres">
      <dgm:prSet presAssocID="{282B8FA9-67E4-4871-B01A-C2E4B30348A5}" presName="spacer" presStyleCnt="0"/>
      <dgm:spPr/>
    </dgm:pt>
    <dgm:pt modelId="{201633E2-D005-440C-80B2-07324F6E4B6F}" type="pres">
      <dgm:prSet presAssocID="{47EFF2D9-4097-4798-9EEB-4897892A2CE1}" presName="parentText" presStyleLbl="node1" presStyleIdx="3" presStyleCnt="5" custLinFactY="-7634" custLinFactNeighborY="-100000">
        <dgm:presLayoutVars>
          <dgm:chMax val="0"/>
          <dgm:bulletEnabled val="1"/>
        </dgm:presLayoutVars>
      </dgm:prSet>
      <dgm:spPr/>
    </dgm:pt>
    <dgm:pt modelId="{A3F4CE15-3CAD-40BA-B6A8-7447FBA56A9A}" type="pres">
      <dgm:prSet presAssocID="{9DC52623-6D98-4F4F-A69D-C61FFE2A98B6}" presName="spacer" presStyleCnt="0"/>
      <dgm:spPr/>
    </dgm:pt>
    <dgm:pt modelId="{71D85537-D24B-4288-AEC4-841EDA1E7EF0}" type="pres">
      <dgm:prSet presAssocID="{8CEFE659-645E-4AE9-A7FE-C6A92646BC5B}" presName="parentText" presStyleLbl="node1" presStyleIdx="4" presStyleCnt="5" custLinFactY="-10645" custLinFactNeighborY="-100000">
        <dgm:presLayoutVars>
          <dgm:chMax val="0"/>
          <dgm:bulletEnabled val="1"/>
        </dgm:presLayoutVars>
      </dgm:prSet>
      <dgm:spPr/>
    </dgm:pt>
  </dgm:ptLst>
  <dgm:cxnLst>
    <dgm:cxn modelId="{383C1701-5ADC-4028-8F6F-D0EABC869FBA}" srcId="{3A5DF1F5-4947-439E-96D8-BA7843F6AA3F}" destId="{89B1FFEE-7A2D-4954-9578-2058C483D4E7}" srcOrd="2" destOrd="0" parTransId="{914D4139-52AA-4DBF-A212-ACB7703053A1}" sibTransId="{282B8FA9-67E4-4871-B01A-C2E4B30348A5}"/>
    <dgm:cxn modelId="{D5176004-A298-4964-9C37-03100FD6ED48}" type="presOf" srcId="{47EFF2D9-4097-4798-9EEB-4897892A2CE1}" destId="{201633E2-D005-440C-80B2-07324F6E4B6F}" srcOrd="0" destOrd="0" presId="urn:microsoft.com/office/officeart/2005/8/layout/vList2"/>
    <dgm:cxn modelId="{3FD94E27-DAF9-482D-9F13-A8389868D7DD}" type="presOf" srcId="{89B1FFEE-7A2D-4954-9578-2058C483D4E7}" destId="{DCE7890F-4B8B-4104-BC54-F7F4C74E7731}" srcOrd="0" destOrd="0" presId="urn:microsoft.com/office/officeart/2005/8/layout/vList2"/>
    <dgm:cxn modelId="{40B69E28-66E9-48C5-A3BA-D2DEE58EF920}" type="presOf" srcId="{8CEFE659-645E-4AE9-A7FE-C6A92646BC5B}" destId="{71D85537-D24B-4288-AEC4-841EDA1E7EF0}" srcOrd="0" destOrd="0" presId="urn:microsoft.com/office/officeart/2005/8/layout/vList2"/>
    <dgm:cxn modelId="{016B9468-B8B8-45BE-B17B-66C821D040E5}" type="presOf" srcId="{3A5DF1F5-4947-439E-96D8-BA7843F6AA3F}" destId="{F6779CD5-8C53-4CF6-8CBC-1559E37C79CA}" srcOrd="0" destOrd="0" presId="urn:microsoft.com/office/officeart/2005/8/layout/vList2"/>
    <dgm:cxn modelId="{E3788749-D934-4FCE-B526-7D688B133705}" type="presOf" srcId="{246E1831-06BD-4F95-BDB7-282437042632}" destId="{5653AE18-B940-4CF4-97DA-45E74BB8ECCA}" srcOrd="0" destOrd="0" presId="urn:microsoft.com/office/officeart/2005/8/layout/vList2"/>
    <dgm:cxn modelId="{B71AE07A-16C0-4109-9CC0-F915FDF2F808}" srcId="{3A5DF1F5-4947-439E-96D8-BA7843F6AA3F}" destId="{EC6BD81C-A42E-47B6-89CC-EA4F64CB0762}" srcOrd="1" destOrd="0" parTransId="{9B3EF384-A608-4D4A-A6D4-3EEE4AD98B3D}" sibTransId="{7D593C21-9C73-4B42-9A3D-83B7000CC3FF}"/>
    <dgm:cxn modelId="{8E7816D4-58A4-452F-B5C1-FA244EC885C7}" type="presOf" srcId="{EC6BD81C-A42E-47B6-89CC-EA4F64CB0762}" destId="{8487424D-4628-4E0C-A6BD-CFA7F0C68941}" srcOrd="0" destOrd="0" presId="urn:microsoft.com/office/officeart/2005/8/layout/vList2"/>
    <dgm:cxn modelId="{2A557DE4-DB89-4EFE-A517-994531317B07}" srcId="{3A5DF1F5-4947-439E-96D8-BA7843F6AA3F}" destId="{246E1831-06BD-4F95-BDB7-282437042632}" srcOrd="0" destOrd="0" parTransId="{1C75CA99-2E10-48EF-B31A-4C9C59578E9F}" sibTransId="{8F1B58E7-DB53-4025-889B-25AE4EE8E935}"/>
    <dgm:cxn modelId="{5C286AE8-BDAA-4AA8-8973-C0C281B1719F}" srcId="{3A5DF1F5-4947-439E-96D8-BA7843F6AA3F}" destId="{47EFF2D9-4097-4798-9EEB-4897892A2CE1}" srcOrd="3" destOrd="0" parTransId="{D37268EC-E8D3-445B-BEF5-B7A58FE6C53E}" sibTransId="{9DC52623-6D98-4F4F-A69D-C61FFE2A98B6}"/>
    <dgm:cxn modelId="{4DCBA6E9-4353-49EF-9AE8-D3916DF26B50}" srcId="{3A5DF1F5-4947-439E-96D8-BA7843F6AA3F}" destId="{8CEFE659-645E-4AE9-A7FE-C6A92646BC5B}" srcOrd="4" destOrd="0" parTransId="{59C19009-4597-4B5A-BE5F-BBC6B5E1621A}" sibTransId="{486F92FB-ED4C-4EF8-B656-114879065C21}"/>
    <dgm:cxn modelId="{65BF8528-DE1C-4A84-8C20-2EB387726CAB}" type="presParOf" srcId="{F6779CD5-8C53-4CF6-8CBC-1559E37C79CA}" destId="{5653AE18-B940-4CF4-97DA-45E74BB8ECCA}" srcOrd="0" destOrd="0" presId="urn:microsoft.com/office/officeart/2005/8/layout/vList2"/>
    <dgm:cxn modelId="{83535C31-08A8-41A2-AA53-43C7A6982146}" type="presParOf" srcId="{F6779CD5-8C53-4CF6-8CBC-1559E37C79CA}" destId="{F7B1F67C-9A1C-48E4-9D97-C0119B076468}" srcOrd="1" destOrd="0" presId="urn:microsoft.com/office/officeart/2005/8/layout/vList2"/>
    <dgm:cxn modelId="{F68A2D77-94C8-426B-AF29-4F104B7D8CB0}" type="presParOf" srcId="{F6779CD5-8C53-4CF6-8CBC-1559E37C79CA}" destId="{8487424D-4628-4E0C-A6BD-CFA7F0C68941}" srcOrd="2" destOrd="0" presId="urn:microsoft.com/office/officeart/2005/8/layout/vList2"/>
    <dgm:cxn modelId="{A6488408-2EDA-469C-BD97-926DF1398D7B}" type="presParOf" srcId="{F6779CD5-8C53-4CF6-8CBC-1559E37C79CA}" destId="{A735FA44-E556-426D-B5E8-4C23AF93DFAE}" srcOrd="3" destOrd="0" presId="urn:microsoft.com/office/officeart/2005/8/layout/vList2"/>
    <dgm:cxn modelId="{3EC14D8F-E2B9-459A-B20B-274D620D19D6}" type="presParOf" srcId="{F6779CD5-8C53-4CF6-8CBC-1559E37C79CA}" destId="{DCE7890F-4B8B-4104-BC54-F7F4C74E7731}" srcOrd="4" destOrd="0" presId="urn:microsoft.com/office/officeart/2005/8/layout/vList2"/>
    <dgm:cxn modelId="{6AA26C7E-31DA-40D3-BD6D-BEBC2274FCD6}" type="presParOf" srcId="{F6779CD5-8C53-4CF6-8CBC-1559E37C79CA}" destId="{FCD29150-345C-4B30-BCB4-1737CCBFA5F3}" srcOrd="5" destOrd="0" presId="urn:microsoft.com/office/officeart/2005/8/layout/vList2"/>
    <dgm:cxn modelId="{06762068-3769-44A2-BA3B-271A938B9ABC}" type="presParOf" srcId="{F6779CD5-8C53-4CF6-8CBC-1559E37C79CA}" destId="{201633E2-D005-440C-80B2-07324F6E4B6F}" srcOrd="6" destOrd="0" presId="urn:microsoft.com/office/officeart/2005/8/layout/vList2"/>
    <dgm:cxn modelId="{70BCEB2C-2D84-4F62-A933-1A1A299A622F}" type="presParOf" srcId="{F6779CD5-8C53-4CF6-8CBC-1559E37C79CA}" destId="{A3F4CE15-3CAD-40BA-B6A8-7447FBA56A9A}" srcOrd="7" destOrd="0" presId="urn:microsoft.com/office/officeart/2005/8/layout/vList2"/>
    <dgm:cxn modelId="{11FC925C-D342-471A-A38A-2E3542B315CE}" type="presParOf" srcId="{F6779CD5-8C53-4CF6-8CBC-1559E37C79CA}" destId="{71D85537-D24B-4288-AEC4-841EDA1E7E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5DF1F5-4947-439E-96D8-BA7843F6AA3F}"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fr-GA"/>
        </a:p>
      </dgm:t>
    </dgm:pt>
    <dgm:pt modelId="{246E1831-06BD-4F95-BDB7-282437042632}">
      <dgm:prSet phldrT="[Texte]" phldr="0" custT="1"/>
      <dgm:spPr>
        <a:solidFill>
          <a:schemeClr val="accent6">
            <a:lumMod val="20000"/>
            <a:lumOff val="80000"/>
          </a:schemeClr>
        </a:solidFill>
      </dgm:spPr>
      <dgm:t>
        <a:bodyPr/>
        <a:lstStyle/>
        <a:p>
          <a:pPr>
            <a:buNone/>
          </a:pPr>
          <a:r>
            <a:rPr lang="fr-CI" sz="1600" dirty="0"/>
            <a:t>Faire une revue et une analyse, au niveau de chaque pays, des cadres réglementaires, juridiques, légaux, sanitaires et institutionnels en lien avec le  commerce intracommunautaire des produits d’origine animale. </a:t>
          </a:r>
          <a:endParaRPr lang="fr-GA" sz="1600" dirty="0"/>
        </a:p>
      </dgm:t>
    </dgm:pt>
    <dgm:pt modelId="{1C75CA99-2E10-48EF-B31A-4C9C59578E9F}" type="parTrans" cxnId="{2A557DE4-DB89-4EFE-A517-994531317B07}">
      <dgm:prSet/>
      <dgm:spPr/>
      <dgm:t>
        <a:bodyPr/>
        <a:lstStyle/>
        <a:p>
          <a:endParaRPr lang="fr-GA"/>
        </a:p>
      </dgm:t>
    </dgm:pt>
    <dgm:pt modelId="{8F1B58E7-DB53-4025-889B-25AE4EE8E935}" type="sibTrans" cxnId="{2A557DE4-DB89-4EFE-A517-994531317B07}">
      <dgm:prSet/>
      <dgm:spPr/>
      <dgm:t>
        <a:bodyPr/>
        <a:lstStyle/>
        <a:p>
          <a:endParaRPr lang="fr-GA"/>
        </a:p>
      </dgm:t>
    </dgm:pt>
    <dgm:pt modelId="{89B1FFEE-7A2D-4954-9578-2058C483D4E7}">
      <dgm:prSet phldrT="[Texte]" phldr="0" custT="1"/>
      <dgm:spPr>
        <a:solidFill>
          <a:schemeClr val="accent6">
            <a:lumMod val="20000"/>
            <a:lumOff val="80000"/>
          </a:schemeClr>
        </a:solidFill>
      </dgm:spPr>
      <dgm:t>
        <a:bodyPr/>
        <a:lstStyle/>
        <a:p>
          <a:pPr>
            <a:buClr>
              <a:schemeClr val="accent1"/>
            </a:buClr>
            <a:buSzTx/>
            <a:buFont typeface="Arial" panose="020B0604020202020204" pitchFamily="34" charset="0"/>
            <a:buNone/>
          </a:pPr>
          <a:r>
            <a:rPr lang="fr-CI" sz="1600" kern="1200">
              <a:latin typeface="Calibri" panose="020F0502020204030204"/>
              <a:ea typeface="+mn-ea"/>
              <a:cs typeface="+mn-cs"/>
            </a:rPr>
            <a:t>Identifier les besoins de renforcement des capacités des acteurs et des parties prenantes du commerce intracommunautaire de viande en zone CEMAC</a:t>
          </a:r>
          <a:endParaRPr lang="fr-GA" sz="1600" kern="1200" dirty="0">
            <a:latin typeface="Calibri" panose="020F0502020204030204"/>
            <a:ea typeface="+mn-ea"/>
            <a:cs typeface="+mn-cs"/>
          </a:endParaRPr>
        </a:p>
      </dgm:t>
    </dgm:pt>
    <dgm:pt modelId="{914D4139-52AA-4DBF-A212-ACB7703053A1}" type="parTrans" cxnId="{383C1701-5ADC-4028-8F6F-D0EABC869FBA}">
      <dgm:prSet/>
      <dgm:spPr/>
      <dgm:t>
        <a:bodyPr/>
        <a:lstStyle/>
        <a:p>
          <a:endParaRPr lang="fr-GA"/>
        </a:p>
      </dgm:t>
    </dgm:pt>
    <dgm:pt modelId="{282B8FA9-67E4-4871-B01A-C2E4B30348A5}" type="sibTrans" cxnId="{383C1701-5ADC-4028-8F6F-D0EABC869FBA}">
      <dgm:prSet/>
      <dgm:spPr/>
      <dgm:t>
        <a:bodyPr/>
        <a:lstStyle/>
        <a:p>
          <a:endParaRPr lang="fr-GA"/>
        </a:p>
      </dgm:t>
    </dgm:pt>
    <dgm:pt modelId="{8CEFE659-645E-4AE9-A7FE-C6A92646BC5B}">
      <dgm:prSet phldrT="[Texte]" phldr="0" custT="1"/>
      <dgm:spPr>
        <a:solidFill>
          <a:schemeClr val="accent6">
            <a:lumMod val="20000"/>
            <a:lumOff val="80000"/>
          </a:schemeClr>
        </a:solidFill>
      </dgm:spPr>
      <dgm:t>
        <a:bodyPr spcFirstLastPara="0" vert="horz" wrap="square" lIns="19050" tIns="19050" rIns="19050" bIns="19050" numCol="1" spcCol="1270" anchor="ctr" anchorCtr="0"/>
        <a:lstStyle/>
        <a:p>
          <a:pPr marL="0" lvl="0" indent="0" algn="l" defTabSz="222250">
            <a:lnSpc>
              <a:spcPct val="90000"/>
            </a:lnSpc>
            <a:spcBef>
              <a:spcPct val="0"/>
            </a:spcBef>
            <a:spcAft>
              <a:spcPct val="35000"/>
            </a:spcAft>
            <a:buNone/>
          </a:pPr>
          <a:r>
            <a:rPr lang="fr-CI" sz="1600" kern="1200">
              <a:latin typeface="Calibri" panose="020F0502020204030204"/>
              <a:ea typeface="+mn-ea"/>
              <a:cs typeface="+mn-cs"/>
            </a:rPr>
            <a:t>Proposer des mesures destinées à faciliter et améliorer les opportunités et les conditions d’accès au financement des acteurs des chaines de valeurs des produits animaux</a:t>
          </a:r>
          <a:endParaRPr lang="fr-GA" sz="1600" kern="1200" dirty="0">
            <a:latin typeface="Calibri" panose="020F0502020204030204"/>
            <a:ea typeface="+mn-ea"/>
            <a:cs typeface="+mn-cs"/>
          </a:endParaRPr>
        </a:p>
      </dgm:t>
    </dgm:pt>
    <dgm:pt modelId="{59C19009-4597-4B5A-BE5F-BBC6B5E1621A}" type="parTrans" cxnId="{4DCBA6E9-4353-49EF-9AE8-D3916DF26B50}">
      <dgm:prSet/>
      <dgm:spPr/>
      <dgm:t>
        <a:bodyPr/>
        <a:lstStyle/>
        <a:p>
          <a:endParaRPr lang="fr-GA"/>
        </a:p>
      </dgm:t>
    </dgm:pt>
    <dgm:pt modelId="{486F92FB-ED4C-4EF8-B656-114879065C21}" type="sibTrans" cxnId="{4DCBA6E9-4353-49EF-9AE8-D3916DF26B50}">
      <dgm:prSet/>
      <dgm:spPr/>
      <dgm:t>
        <a:bodyPr/>
        <a:lstStyle/>
        <a:p>
          <a:endParaRPr lang="fr-GA"/>
        </a:p>
      </dgm:t>
    </dgm:pt>
    <dgm:pt modelId="{EC6BD81C-A42E-47B6-89CC-EA4F64CB0762}">
      <dgm:prSet custT="1"/>
      <dgm:spPr>
        <a:solidFill>
          <a:schemeClr val="accent6">
            <a:lumMod val="20000"/>
            <a:lumOff val="80000"/>
          </a:schemeClr>
        </a:solidFill>
      </dgm:spPr>
      <dgm:t>
        <a:bodyPr/>
        <a:lstStyle/>
        <a:p>
          <a:pPr>
            <a:buNone/>
          </a:pPr>
          <a:r>
            <a:rPr lang="fr-CI" sz="1600" kern="1200" dirty="0">
              <a:latin typeface="Calibri" panose="020F0502020204030204"/>
              <a:ea typeface="+mn-ea"/>
              <a:cs typeface="+mn-cs"/>
            </a:rPr>
            <a:t>Faire une revue des accords bilatéraux et multilatéraux existants ou en projet relatifs au commerce de produits animaux en zone CEMAC</a:t>
          </a:r>
          <a:endParaRPr lang="fr-GA" sz="1600" kern="1200" dirty="0">
            <a:latin typeface="Calibri" panose="020F0502020204030204"/>
            <a:ea typeface="+mn-ea"/>
            <a:cs typeface="+mn-cs"/>
          </a:endParaRPr>
        </a:p>
      </dgm:t>
    </dgm:pt>
    <dgm:pt modelId="{9B3EF384-A608-4D4A-A6D4-3EEE4AD98B3D}" type="parTrans" cxnId="{B71AE07A-16C0-4109-9CC0-F915FDF2F808}">
      <dgm:prSet/>
      <dgm:spPr/>
      <dgm:t>
        <a:bodyPr/>
        <a:lstStyle/>
        <a:p>
          <a:endParaRPr lang="fr-GA"/>
        </a:p>
      </dgm:t>
    </dgm:pt>
    <dgm:pt modelId="{7D593C21-9C73-4B42-9A3D-83B7000CC3FF}" type="sibTrans" cxnId="{B71AE07A-16C0-4109-9CC0-F915FDF2F808}">
      <dgm:prSet/>
      <dgm:spPr/>
      <dgm:t>
        <a:bodyPr/>
        <a:lstStyle/>
        <a:p>
          <a:endParaRPr lang="fr-GA"/>
        </a:p>
      </dgm:t>
    </dgm:pt>
    <dgm:pt modelId="{47EFF2D9-4097-4798-9EEB-4897892A2CE1}">
      <dgm:prSet custT="1"/>
      <dgm:spPr>
        <a:solidFill>
          <a:schemeClr val="accent6">
            <a:lumMod val="20000"/>
            <a:lumOff val="80000"/>
          </a:schemeClr>
        </a:solidFill>
      </dgm:spPr>
      <dgm:t>
        <a:bodyPr/>
        <a:lstStyle/>
        <a:p>
          <a:pPr>
            <a:buNone/>
          </a:pPr>
          <a:r>
            <a:rPr lang="fr-CI" sz="1600" kern="1200" dirty="0">
              <a:latin typeface="Calibri" panose="020F0502020204030204"/>
              <a:ea typeface="+mn-ea"/>
              <a:cs typeface="+mn-cs"/>
            </a:rPr>
            <a:t>Proposer des réformes des mesures légales réglementaires, juridiques et institutionnelles sous-régionales harmonisées conformément aux bonnes pratiques internationales et aux cadres continentaux (</a:t>
          </a:r>
          <a:r>
            <a:rPr lang="fr-CI" sz="1600" kern="1200" dirty="0" err="1">
              <a:latin typeface="Calibri" panose="020F0502020204030204"/>
              <a:ea typeface="+mn-ea"/>
              <a:cs typeface="+mn-cs"/>
            </a:rPr>
            <a:t>ZLECAf</a:t>
          </a:r>
          <a:r>
            <a:rPr lang="fr-CI" sz="1600" kern="1200" dirty="0">
              <a:latin typeface="Calibri" panose="020F0502020204030204"/>
              <a:ea typeface="+mn-ea"/>
              <a:cs typeface="+mn-cs"/>
            </a:rPr>
            <a:t>, normes Codex, OIE, OMSA).</a:t>
          </a:r>
          <a:endParaRPr lang="fr-GA" sz="1600" kern="1200" dirty="0">
            <a:latin typeface="Calibri" panose="020F0502020204030204"/>
            <a:ea typeface="+mn-ea"/>
            <a:cs typeface="+mn-cs"/>
          </a:endParaRPr>
        </a:p>
      </dgm:t>
    </dgm:pt>
    <dgm:pt modelId="{D37268EC-E8D3-445B-BEF5-B7A58FE6C53E}" type="parTrans" cxnId="{5C286AE8-BDAA-4AA8-8973-C0C281B1719F}">
      <dgm:prSet/>
      <dgm:spPr/>
      <dgm:t>
        <a:bodyPr/>
        <a:lstStyle/>
        <a:p>
          <a:endParaRPr lang="fr-GA"/>
        </a:p>
      </dgm:t>
    </dgm:pt>
    <dgm:pt modelId="{9DC52623-6D98-4F4F-A69D-C61FFE2A98B6}" type="sibTrans" cxnId="{5C286AE8-BDAA-4AA8-8973-C0C281B1719F}">
      <dgm:prSet/>
      <dgm:spPr/>
      <dgm:t>
        <a:bodyPr/>
        <a:lstStyle/>
        <a:p>
          <a:endParaRPr lang="fr-GA"/>
        </a:p>
      </dgm:t>
    </dgm:pt>
    <dgm:pt modelId="{F6779CD5-8C53-4CF6-8CBC-1559E37C79CA}" type="pres">
      <dgm:prSet presAssocID="{3A5DF1F5-4947-439E-96D8-BA7843F6AA3F}" presName="linear" presStyleCnt="0">
        <dgm:presLayoutVars>
          <dgm:animLvl val="lvl"/>
          <dgm:resizeHandles val="exact"/>
        </dgm:presLayoutVars>
      </dgm:prSet>
      <dgm:spPr/>
    </dgm:pt>
    <dgm:pt modelId="{5653AE18-B940-4CF4-97DA-45E74BB8ECCA}" type="pres">
      <dgm:prSet presAssocID="{246E1831-06BD-4F95-BDB7-282437042632}" presName="parentText" presStyleLbl="node1" presStyleIdx="0" presStyleCnt="5" custLinFactNeighborY="-78202">
        <dgm:presLayoutVars>
          <dgm:chMax val="0"/>
          <dgm:bulletEnabled val="1"/>
        </dgm:presLayoutVars>
      </dgm:prSet>
      <dgm:spPr/>
    </dgm:pt>
    <dgm:pt modelId="{F7B1F67C-9A1C-48E4-9D97-C0119B076468}" type="pres">
      <dgm:prSet presAssocID="{8F1B58E7-DB53-4025-889B-25AE4EE8E935}" presName="spacer" presStyleCnt="0"/>
      <dgm:spPr/>
    </dgm:pt>
    <dgm:pt modelId="{8487424D-4628-4E0C-A6BD-CFA7F0C68941}" type="pres">
      <dgm:prSet presAssocID="{EC6BD81C-A42E-47B6-89CC-EA4F64CB0762}" presName="parentText" presStyleLbl="node1" presStyleIdx="1" presStyleCnt="5" custLinFactY="-271" custLinFactNeighborY="-100000">
        <dgm:presLayoutVars>
          <dgm:chMax val="0"/>
          <dgm:bulletEnabled val="1"/>
        </dgm:presLayoutVars>
      </dgm:prSet>
      <dgm:spPr/>
    </dgm:pt>
    <dgm:pt modelId="{A735FA44-E556-426D-B5E8-4C23AF93DFAE}" type="pres">
      <dgm:prSet presAssocID="{7D593C21-9C73-4B42-9A3D-83B7000CC3FF}" presName="spacer" presStyleCnt="0"/>
      <dgm:spPr/>
    </dgm:pt>
    <dgm:pt modelId="{201633E2-D005-440C-80B2-07324F6E4B6F}" type="pres">
      <dgm:prSet presAssocID="{47EFF2D9-4097-4798-9EEB-4897892A2CE1}" presName="parentText" presStyleLbl="node1" presStyleIdx="2" presStyleCnt="5" custLinFactNeighborY="-84220">
        <dgm:presLayoutVars>
          <dgm:chMax val="0"/>
          <dgm:bulletEnabled val="1"/>
        </dgm:presLayoutVars>
      </dgm:prSet>
      <dgm:spPr/>
    </dgm:pt>
    <dgm:pt modelId="{A3F4CE15-3CAD-40BA-B6A8-7447FBA56A9A}" type="pres">
      <dgm:prSet presAssocID="{9DC52623-6D98-4F4F-A69D-C61FFE2A98B6}" presName="spacer" presStyleCnt="0"/>
      <dgm:spPr/>
    </dgm:pt>
    <dgm:pt modelId="{DCE7890F-4B8B-4104-BC54-F7F4C74E7731}" type="pres">
      <dgm:prSet presAssocID="{89B1FFEE-7A2D-4954-9578-2058C483D4E7}" presName="parentText" presStyleLbl="node1" presStyleIdx="3" presStyleCnt="5" custLinFactNeighborY="-63165">
        <dgm:presLayoutVars>
          <dgm:chMax val="0"/>
          <dgm:bulletEnabled val="1"/>
        </dgm:presLayoutVars>
      </dgm:prSet>
      <dgm:spPr/>
    </dgm:pt>
    <dgm:pt modelId="{FCD29150-345C-4B30-BCB4-1737CCBFA5F3}" type="pres">
      <dgm:prSet presAssocID="{282B8FA9-67E4-4871-B01A-C2E4B30348A5}" presName="spacer" presStyleCnt="0"/>
      <dgm:spPr/>
    </dgm:pt>
    <dgm:pt modelId="{71D85537-D24B-4288-AEC4-841EDA1E7EF0}" type="pres">
      <dgm:prSet presAssocID="{8CEFE659-645E-4AE9-A7FE-C6A92646BC5B}" presName="parentText" presStyleLbl="node1" presStyleIdx="4" presStyleCnt="5" custLinFactY="1355" custLinFactNeighborY="100000">
        <dgm:presLayoutVars>
          <dgm:chMax val="0"/>
          <dgm:bulletEnabled val="1"/>
        </dgm:presLayoutVars>
      </dgm:prSet>
      <dgm:spPr>
        <a:xfrm>
          <a:off x="0" y="2626448"/>
          <a:ext cx="8828692" cy="644897"/>
        </a:xfrm>
        <a:prstGeom prst="roundRect">
          <a:avLst/>
        </a:prstGeom>
      </dgm:spPr>
    </dgm:pt>
  </dgm:ptLst>
  <dgm:cxnLst>
    <dgm:cxn modelId="{383C1701-5ADC-4028-8F6F-D0EABC869FBA}" srcId="{3A5DF1F5-4947-439E-96D8-BA7843F6AA3F}" destId="{89B1FFEE-7A2D-4954-9578-2058C483D4E7}" srcOrd="3" destOrd="0" parTransId="{914D4139-52AA-4DBF-A212-ACB7703053A1}" sibTransId="{282B8FA9-67E4-4871-B01A-C2E4B30348A5}"/>
    <dgm:cxn modelId="{C9940C1B-F1A0-483B-915F-6CCD88BB5E39}" type="presOf" srcId="{47EFF2D9-4097-4798-9EEB-4897892A2CE1}" destId="{201633E2-D005-440C-80B2-07324F6E4B6F}" srcOrd="0" destOrd="0" presId="urn:microsoft.com/office/officeart/2005/8/layout/vList2"/>
    <dgm:cxn modelId="{F096A832-1140-47FC-915C-4F4774AAE4A5}" type="presOf" srcId="{EC6BD81C-A42E-47B6-89CC-EA4F64CB0762}" destId="{8487424D-4628-4E0C-A6BD-CFA7F0C68941}" srcOrd="0" destOrd="0" presId="urn:microsoft.com/office/officeart/2005/8/layout/vList2"/>
    <dgm:cxn modelId="{016B9468-B8B8-45BE-B17B-66C821D040E5}" type="presOf" srcId="{3A5DF1F5-4947-439E-96D8-BA7843F6AA3F}" destId="{F6779CD5-8C53-4CF6-8CBC-1559E37C79CA}" srcOrd="0" destOrd="0" presId="urn:microsoft.com/office/officeart/2005/8/layout/vList2"/>
    <dgm:cxn modelId="{B71AE07A-16C0-4109-9CC0-F915FDF2F808}" srcId="{3A5DF1F5-4947-439E-96D8-BA7843F6AA3F}" destId="{EC6BD81C-A42E-47B6-89CC-EA4F64CB0762}" srcOrd="1" destOrd="0" parTransId="{9B3EF384-A608-4D4A-A6D4-3EEE4AD98B3D}" sibTransId="{7D593C21-9C73-4B42-9A3D-83B7000CC3FF}"/>
    <dgm:cxn modelId="{CBCB0F8B-3834-4690-BE71-54F2962ADED0}" type="presOf" srcId="{8CEFE659-645E-4AE9-A7FE-C6A92646BC5B}" destId="{71D85537-D24B-4288-AEC4-841EDA1E7EF0}" srcOrd="0" destOrd="0" presId="urn:microsoft.com/office/officeart/2005/8/layout/vList2"/>
    <dgm:cxn modelId="{3E2AC1D7-8703-430C-8F73-B3A714113CF6}" type="presOf" srcId="{89B1FFEE-7A2D-4954-9578-2058C483D4E7}" destId="{DCE7890F-4B8B-4104-BC54-F7F4C74E7731}" srcOrd="0" destOrd="0" presId="urn:microsoft.com/office/officeart/2005/8/layout/vList2"/>
    <dgm:cxn modelId="{2A557DE4-DB89-4EFE-A517-994531317B07}" srcId="{3A5DF1F5-4947-439E-96D8-BA7843F6AA3F}" destId="{246E1831-06BD-4F95-BDB7-282437042632}" srcOrd="0" destOrd="0" parTransId="{1C75CA99-2E10-48EF-B31A-4C9C59578E9F}" sibTransId="{8F1B58E7-DB53-4025-889B-25AE4EE8E935}"/>
    <dgm:cxn modelId="{4A0B80E6-96E8-484B-91D6-90E846A38199}" type="presOf" srcId="{246E1831-06BD-4F95-BDB7-282437042632}" destId="{5653AE18-B940-4CF4-97DA-45E74BB8ECCA}" srcOrd="0" destOrd="0" presId="urn:microsoft.com/office/officeart/2005/8/layout/vList2"/>
    <dgm:cxn modelId="{5C286AE8-BDAA-4AA8-8973-C0C281B1719F}" srcId="{3A5DF1F5-4947-439E-96D8-BA7843F6AA3F}" destId="{47EFF2D9-4097-4798-9EEB-4897892A2CE1}" srcOrd="2" destOrd="0" parTransId="{D37268EC-E8D3-445B-BEF5-B7A58FE6C53E}" sibTransId="{9DC52623-6D98-4F4F-A69D-C61FFE2A98B6}"/>
    <dgm:cxn modelId="{4DCBA6E9-4353-49EF-9AE8-D3916DF26B50}" srcId="{3A5DF1F5-4947-439E-96D8-BA7843F6AA3F}" destId="{8CEFE659-645E-4AE9-A7FE-C6A92646BC5B}" srcOrd="4" destOrd="0" parTransId="{59C19009-4597-4B5A-BE5F-BBC6B5E1621A}" sibTransId="{486F92FB-ED4C-4EF8-B656-114879065C21}"/>
    <dgm:cxn modelId="{4441897E-AEBF-4B0B-A4A2-DB114AC7F38D}" type="presParOf" srcId="{F6779CD5-8C53-4CF6-8CBC-1559E37C79CA}" destId="{5653AE18-B940-4CF4-97DA-45E74BB8ECCA}" srcOrd="0" destOrd="0" presId="urn:microsoft.com/office/officeart/2005/8/layout/vList2"/>
    <dgm:cxn modelId="{A1616209-B951-44C0-86A8-0C300BD3B66E}" type="presParOf" srcId="{F6779CD5-8C53-4CF6-8CBC-1559E37C79CA}" destId="{F7B1F67C-9A1C-48E4-9D97-C0119B076468}" srcOrd="1" destOrd="0" presId="urn:microsoft.com/office/officeart/2005/8/layout/vList2"/>
    <dgm:cxn modelId="{8F8E6311-B27B-4232-A2A2-663433D43C22}" type="presParOf" srcId="{F6779CD5-8C53-4CF6-8CBC-1559E37C79CA}" destId="{8487424D-4628-4E0C-A6BD-CFA7F0C68941}" srcOrd="2" destOrd="0" presId="urn:microsoft.com/office/officeart/2005/8/layout/vList2"/>
    <dgm:cxn modelId="{AFF89775-A15B-4FA1-B994-F3A800970608}" type="presParOf" srcId="{F6779CD5-8C53-4CF6-8CBC-1559E37C79CA}" destId="{A735FA44-E556-426D-B5E8-4C23AF93DFAE}" srcOrd="3" destOrd="0" presId="urn:microsoft.com/office/officeart/2005/8/layout/vList2"/>
    <dgm:cxn modelId="{1446096B-5DAA-4093-8F8C-5DC7A57FCD44}" type="presParOf" srcId="{F6779CD5-8C53-4CF6-8CBC-1559E37C79CA}" destId="{201633E2-D005-440C-80B2-07324F6E4B6F}" srcOrd="4" destOrd="0" presId="urn:microsoft.com/office/officeart/2005/8/layout/vList2"/>
    <dgm:cxn modelId="{EA7273B4-3272-4B5D-B917-85DFFA9C53BB}" type="presParOf" srcId="{F6779CD5-8C53-4CF6-8CBC-1559E37C79CA}" destId="{A3F4CE15-3CAD-40BA-B6A8-7447FBA56A9A}" srcOrd="5" destOrd="0" presId="urn:microsoft.com/office/officeart/2005/8/layout/vList2"/>
    <dgm:cxn modelId="{8CF81119-C79D-4423-8ACD-0F6F5EE3A83A}" type="presParOf" srcId="{F6779CD5-8C53-4CF6-8CBC-1559E37C79CA}" destId="{DCE7890F-4B8B-4104-BC54-F7F4C74E7731}" srcOrd="6" destOrd="0" presId="urn:microsoft.com/office/officeart/2005/8/layout/vList2"/>
    <dgm:cxn modelId="{8C6366BB-2B26-4893-9BC0-86CBBE4035A5}" type="presParOf" srcId="{F6779CD5-8C53-4CF6-8CBC-1559E37C79CA}" destId="{FCD29150-345C-4B30-BCB4-1737CCBFA5F3}" srcOrd="7" destOrd="0" presId="urn:microsoft.com/office/officeart/2005/8/layout/vList2"/>
    <dgm:cxn modelId="{8F0CDDF4-17B0-46F7-BCC2-25081D941B09}" type="presParOf" srcId="{F6779CD5-8C53-4CF6-8CBC-1559E37C79CA}" destId="{71D85537-D24B-4288-AEC4-841EDA1E7EF0}"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429875-5B1C-4299-ABDA-D980F99F353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GA"/>
        </a:p>
      </dgm:t>
    </dgm:pt>
    <dgm:pt modelId="{46CE92C4-471E-4FDD-86C3-B25AD710A191}">
      <dgm:prSet phldrT="[Texte]" phldr="0"/>
      <dgm:spPr/>
      <dgm:t>
        <a:bodyPr/>
        <a:lstStyle/>
        <a:p>
          <a:r>
            <a:rPr lang="fr-FR" dirty="0"/>
            <a:t>CEMAC</a:t>
          </a:r>
          <a:endParaRPr lang="fr-GA" dirty="0"/>
        </a:p>
      </dgm:t>
    </dgm:pt>
    <dgm:pt modelId="{16A60EB3-E414-486E-9B2D-384C2C1520E8}" type="parTrans" cxnId="{BF6AAB52-22DF-4B63-A8B0-1F1C90F37269}">
      <dgm:prSet/>
      <dgm:spPr/>
      <dgm:t>
        <a:bodyPr/>
        <a:lstStyle/>
        <a:p>
          <a:endParaRPr lang="fr-GA"/>
        </a:p>
      </dgm:t>
    </dgm:pt>
    <dgm:pt modelId="{68B7D232-30F5-44DD-AB23-AEAF2FC3FB55}" type="sibTrans" cxnId="{BF6AAB52-22DF-4B63-A8B0-1F1C90F37269}">
      <dgm:prSet/>
      <dgm:spPr/>
      <dgm:t>
        <a:bodyPr/>
        <a:lstStyle/>
        <a:p>
          <a:endParaRPr lang="fr-GA"/>
        </a:p>
      </dgm:t>
    </dgm:pt>
    <dgm:pt modelId="{37052E96-2EEC-4583-B2F1-252BD70F29DF}">
      <dgm:prSet phldrT="[Texte]" phldr="0"/>
      <dgm:spPr/>
      <dgm:t>
        <a:bodyPr/>
        <a:lstStyle/>
        <a:p>
          <a:r>
            <a:rPr lang="fr-FR" dirty="0"/>
            <a:t>Commission</a:t>
          </a:r>
          <a:endParaRPr lang="fr-GA" dirty="0"/>
        </a:p>
      </dgm:t>
    </dgm:pt>
    <dgm:pt modelId="{D3C2F09E-1D37-4E97-951B-BA0A97589E96}" type="parTrans" cxnId="{73732095-5CE1-452F-84D7-DA2ECCF963E7}">
      <dgm:prSet/>
      <dgm:spPr/>
      <dgm:t>
        <a:bodyPr/>
        <a:lstStyle/>
        <a:p>
          <a:endParaRPr lang="fr-GA"/>
        </a:p>
      </dgm:t>
    </dgm:pt>
    <dgm:pt modelId="{D654B8FA-6452-49F3-ADCE-E5B6FD361444}" type="sibTrans" cxnId="{73732095-5CE1-452F-84D7-DA2ECCF963E7}">
      <dgm:prSet/>
      <dgm:spPr/>
      <dgm:t>
        <a:bodyPr/>
        <a:lstStyle/>
        <a:p>
          <a:endParaRPr lang="fr-GA"/>
        </a:p>
      </dgm:t>
    </dgm:pt>
    <dgm:pt modelId="{E5C64BB0-9162-45FA-B86B-413A5E18E400}">
      <dgm:prSet phldrT="[Texte]" phldr="0"/>
      <dgm:spPr/>
      <dgm:t>
        <a:bodyPr/>
        <a:lstStyle/>
        <a:p>
          <a:r>
            <a:rPr lang="fr-FR" dirty="0"/>
            <a:t>CEBEVIRAH</a:t>
          </a:r>
          <a:endParaRPr lang="fr-GA" dirty="0"/>
        </a:p>
      </dgm:t>
    </dgm:pt>
    <dgm:pt modelId="{DB450D5F-5635-4467-A244-4627C7DCB9E9}" type="parTrans" cxnId="{5BDC305C-9768-4A5B-BF87-C49176B66138}">
      <dgm:prSet/>
      <dgm:spPr/>
      <dgm:t>
        <a:bodyPr/>
        <a:lstStyle/>
        <a:p>
          <a:endParaRPr lang="fr-GA"/>
        </a:p>
      </dgm:t>
    </dgm:pt>
    <dgm:pt modelId="{53F5254F-4841-496B-922A-BA2E090B4AFD}" type="sibTrans" cxnId="{5BDC305C-9768-4A5B-BF87-C49176B66138}">
      <dgm:prSet/>
      <dgm:spPr/>
      <dgm:t>
        <a:bodyPr/>
        <a:lstStyle/>
        <a:p>
          <a:endParaRPr lang="fr-GA"/>
        </a:p>
      </dgm:t>
    </dgm:pt>
    <dgm:pt modelId="{AB0216E6-C901-447B-8773-7DE8E6D66080}">
      <dgm:prSet phldrT="[Texte]" phldr="0"/>
      <dgm:spPr/>
      <dgm:t>
        <a:bodyPr/>
        <a:lstStyle/>
        <a:p>
          <a:r>
            <a:rPr lang="fr-FR" dirty="0"/>
            <a:t>FAO</a:t>
          </a:r>
          <a:endParaRPr lang="fr-GA" dirty="0"/>
        </a:p>
      </dgm:t>
    </dgm:pt>
    <dgm:pt modelId="{30A712F2-017E-4CCC-8208-36A40A8C392C}" type="parTrans" cxnId="{48215306-5CFE-4C06-956E-EEF2D0E153B6}">
      <dgm:prSet/>
      <dgm:spPr/>
      <dgm:t>
        <a:bodyPr/>
        <a:lstStyle/>
        <a:p>
          <a:endParaRPr lang="fr-GA"/>
        </a:p>
      </dgm:t>
    </dgm:pt>
    <dgm:pt modelId="{2F210E9D-4FBA-4A6D-9020-9A3783C2D743}" type="sibTrans" cxnId="{48215306-5CFE-4C06-956E-EEF2D0E153B6}">
      <dgm:prSet/>
      <dgm:spPr/>
      <dgm:t>
        <a:bodyPr/>
        <a:lstStyle/>
        <a:p>
          <a:endParaRPr lang="fr-GA"/>
        </a:p>
      </dgm:t>
    </dgm:pt>
    <dgm:pt modelId="{E5E56966-18CA-4E90-A67E-0ABFADB242F4}">
      <dgm:prSet phldrT="[Texte]" phldr="0"/>
      <dgm:spPr/>
      <dgm:t>
        <a:bodyPr/>
        <a:lstStyle/>
        <a:p>
          <a:r>
            <a:rPr lang="fr-FR" dirty="0"/>
            <a:t>Siège (Rome), Bureau régional (Ghana), Bureau sous-régional de l’Afrique central (Libreville)</a:t>
          </a:r>
          <a:endParaRPr lang="fr-GA" dirty="0"/>
        </a:p>
      </dgm:t>
    </dgm:pt>
    <dgm:pt modelId="{8E02A5CE-7E32-4D62-8F1B-E9E4D50E87D4}" type="parTrans" cxnId="{66A8DD9C-A836-46D0-B596-087CE9C81A46}">
      <dgm:prSet/>
      <dgm:spPr/>
      <dgm:t>
        <a:bodyPr/>
        <a:lstStyle/>
        <a:p>
          <a:endParaRPr lang="fr-GA"/>
        </a:p>
      </dgm:t>
    </dgm:pt>
    <dgm:pt modelId="{C8CA292B-EEA5-4D2E-89A3-2E7DF4676D62}" type="sibTrans" cxnId="{66A8DD9C-A836-46D0-B596-087CE9C81A46}">
      <dgm:prSet/>
      <dgm:spPr/>
      <dgm:t>
        <a:bodyPr/>
        <a:lstStyle/>
        <a:p>
          <a:endParaRPr lang="fr-GA"/>
        </a:p>
      </dgm:t>
    </dgm:pt>
    <dgm:pt modelId="{02177F1B-E3B8-4E7F-94D8-32D6048B7C0F}">
      <dgm:prSet phldrT="[Texte]" phldr="0"/>
      <dgm:spPr/>
      <dgm:t>
        <a:bodyPr/>
        <a:lstStyle/>
        <a:p>
          <a:r>
            <a:rPr lang="fr-FR" dirty="0"/>
            <a:t>Bureaux pays</a:t>
          </a:r>
          <a:endParaRPr lang="fr-GA" dirty="0"/>
        </a:p>
      </dgm:t>
    </dgm:pt>
    <dgm:pt modelId="{896537E5-AE6B-49DA-8757-7371DE5E867E}" type="parTrans" cxnId="{CE5B7ABE-4373-4351-BA7C-D36F2231CCAC}">
      <dgm:prSet/>
      <dgm:spPr/>
      <dgm:t>
        <a:bodyPr/>
        <a:lstStyle/>
        <a:p>
          <a:endParaRPr lang="fr-GA"/>
        </a:p>
      </dgm:t>
    </dgm:pt>
    <dgm:pt modelId="{293D4D46-D781-4EC1-AC3C-85525C3D9FA6}" type="sibTrans" cxnId="{CE5B7ABE-4373-4351-BA7C-D36F2231CCAC}">
      <dgm:prSet/>
      <dgm:spPr/>
      <dgm:t>
        <a:bodyPr/>
        <a:lstStyle/>
        <a:p>
          <a:endParaRPr lang="fr-GA"/>
        </a:p>
      </dgm:t>
    </dgm:pt>
    <dgm:pt modelId="{90E437CB-0EDB-40C0-BCE1-2FEE4DFC4F69}">
      <dgm:prSet phldrT="[Texte]" phldr="0"/>
      <dgm:spPr/>
      <dgm:t>
        <a:bodyPr/>
        <a:lstStyle/>
        <a:p>
          <a:r>
            <a:rPr lang="fr-FR" dirty="0"/>
            <a:t>Etats</a:t>
          </a:r>
          <a:endParaRPr lang="fr-GA" dirty="0"/>
        </a:p>
      </dgm:t>
    </dgm:pt>
    <dgm:pt modelId="{B42B8EF2-4664-4BD4-B9B0-F01945728B5C}" type="parTrans" cxnId="{3429D9B6-2EE2-4436-B48C-730DBFD2DD48}">
      <dgm:prSet/>
      <dgm:spPr/>
      <dgm:t>
        <a:bodyPr/>
        <a:lstStyle/>
        <a:p>
          <a:endParaRPr lang="fr-GA"/>
        </a:p>
      </dgm:t>
    </dgm:pt>
    <dgm:pt modelId="{3D2BAAA9-70E6-4757-940F-82FF64A0E5DF}" type="sibTrans" cxnId="{3429D9B6-2EE2-4436-B48C-730DBFD2DD48}">
      <dgm:prSet/>
      <dgm:spPr/>
      <dgm:t>
        <a:bodyPr/>
        <a:lstStyle/>
        <a:p>
          <a:endParaRPr lang="fr-GA"/>
        </a:p>
      </dgm:t>
    </dgm:pt>
    <dgm:pt modelId="{32CE6D48-23C9-4FA7-AF0D-C6485FBAD228}">
      <dgm:prSet phldrT="[Texte]" phldr="0"/>
      <dgm:spPr/>
      <dgm:t>
        <a:bodyPr/>
        <a:lstStyle/>
        <a:p>
          <a:r>
            <a:rPr lang="fr-FR" dirty="0"/>
            <a:t>Ministère en charge de l’élevage</a:t>
          </a:r>
          <a:endParaRPr lang="fr-GA" dirty="0"/>
        </a:p>
      </dgm:t>
    </dgm:pt>
    <dgm:pt modelId="{7D8DCBB9-489A-407D-B259-CAAED88C0E24}" type="parTrans" cxnId="{3B141232-1E86-467C-828F-47D2D0ADF79C}">
      <dgm:prSet/>
      <dgm:spPr/>
      <dgm:t>
        <a:bodyPr/>
        <a:lstStyle/>
        <a:p>
          <a:endParaRPr lang="fr-GA"/>
        </a:p>
      </dgm:t>
    </dgm:pt>
    <dgm:pt modelId="{B45D0BD9-A990-4489-BD33-2AEE2740F546}" type="sibTrans" cxnId="{3B141232-1E86-467C-828F-47D2D0ADF79C}">
      <dgm:prSet/>
      <dgm:spPr/>
      <dgm:t>
        <a:bodyPr/>
        <a:lstStyle/>
        <a:p>
          <a:endParaRPr lang="fr-GA"/>
        </a:p>
      </dgm:t>
    </dgm:pt>
    <dgm:pt modelId="{2EF8645A-49B9-4E8C-8492-21522773B3ED}">
      <dgm:prSet phldrT="[Texte]" phldr="0"/>
      <dgm:spPr/>
      <dgm:t>
        <a:bodyPr/>
        <a:lstStyle/>
        <a:p>
          <a:r>
            <a:rPr lang="fr-FR" dirty="0"/>
            <a:t>Ministère du commerce</a:t>
          </a:r>
          <a:endParaRPr lang="fr-GA" dirty="0"/>
        </a:p>
      </dgm:t>
    </dgm:pt>
    <dgm:pt modelId="{87C52DBF-84F6-4942-BB7E-14DA1A7822B6}" type="parTrans" cxnId="{B110C8EE-7DC0-4D5A-BCC5-BD9166E003B1}">
      <dgm:prSet/>
      <dgm:spPr/>
      <dgm:t>
        <a:bodyPr/>
        <a:lstStyle/>
        <a:p>
          <a:endParaRPr lang="fr-GA"/>
        </a:p>
      </dgm:t>
    </dgm:pt>
    <dgm:pt modelId="{FADE5FFF-C95B-4ABC-A870-E84CFBD6EA77}" type="sibTrans" cxnId="{B110C8EE-7DC0-4D5A-BCC5-BD9166E003B1}">
      <dgm:prSet/>
      <dgm:spPr/>
      <dgm:t>
        <a:bodyPr/>
        <a:lstStyle/>
        <a:p>
          <a:endParaRPr lang="fr-GA"/>
        </a:p>
      </dgm:t>
    </dgm:pt>
    <dgm:pt modelId="{2A15FB62-7E82-4F72-805E-FCE4DCC9484E}">
      <dgm:prSet/>
      <dgm:spPr/>
      <dgm:t>
        <a:bodyPr/>
        <a:lstStyle/>
        <a:p>
          <a:r>
            <a:rPr lang="fr-FR" dirty="0"/>
            <a:t>Acteurs de la chaine de valeur</a:t>
          </a:r>
          <a:endParaRPr lang="fr-GA" dirty="0"/>
        </a:p>
      </dgm:t>
    </dgm:pt>
    <dgm:pt modelId="{3DAC9E9D-F99E-4632-8ABF-ECBF15E86927}" type="parTrans" cxnId="{E0CEF437-9467-428B-9E44-783E40870257}">
      <dgm:prSet/>
      <dgm:spPr/>
      <dgm:t>
        <a:bodyPr/>
        <a:lstStyle/>
        <a:p>
          <a:endParaRPr lang="fr-GA"/>
        </a:p>
      </dgm:t>
    </dgm:pt>
    <dgm:pt modelId="{A1CCE478-0F98-4208-9587-10E647FB4E34}" type="sibTrans" cxnId="{E0CEF437-9467-428B-9E44-783E40870257}">
      <dgm:prSet/>
      <dgm:spPr/>
      <dgm:t>
        <a:bodyPr/>
        <a:lstStyle/>
        <a:p>
          <a:endParaRPr lang="fr-GA"/>
        </a:p>
      </dgm:t>
    </dgm:pt>
    <dgm:pt modelId="{282DD0CE-9345-4A8F-B4D8-D40C42E9CC8A}">
      <dgm:prSet phldrT="[Texte]" phldr="0"/>
      <dgm:spPr/>
      <dgm:t>
        <a:bodyPr/>
        <a:lstStyle/>
        <a:p>
          <a:endParaRPr lang="fr-GA" dirty="0"/>
        </a:p>
      </dgm:t>
    </dgm:pt>
    <dgm:pt modelId="{0A16E03F-062B-485B-A729-362B253F6F0E}" type="parTrans" cxnId="{9386470D-F3F2-4972-9437-3301B4F8193E}">
      <dgm:prSet/>
      <dgm:spPr/>
      <dgm:t>
        <a:bodyPr/>
        <a:lstStyle/>
        <a:p>
          <a:endParaRPr lang="fr-GA"/>
        </a:p>
      </dgm:t>
    </dgm:pt>
    <dgm:pt modelId="{B40C46C6-D4D3-4076-A4F1-866F21D04318}" type="sibTrans" cxnId="{9386470D-F3F2-4972-9437-3301B4F8193E}">
      <dgm:prSet/>
      <dgm:spPr/>
      <dgm:t>
        <a:bodyPr/>
        <a:lstStyle/>
        <a:p>
          <a:endParaRPr lang="fr-GA"/>
        </a:p>
      </dgm:t>
    </dgm:pt>
    <dgm:pt modelId="{0193CBA1-C181-4724-8A1C-2A75373071D7}">
      <dgm:prSet/>
      <dgm:spPr/>
      <dgm:t>
        <a:bodyPr/>
        <a:lstStyle/>
        <a:p>
          <a:r>
            <a:rPr lang="fr-FR" dirty="0"/>
            <a:t>Eleveurs</a:t>
          </a:r>
          <a:endParaRPr lang="fr-GA" dirty="0"/>
        </a:p>
      </dgm:t>
    </dgm:pt>
    <dgm:pt modelId="{B222D4A7-6E5C-473D-8E3F-354A317E7366}" type="parTrans" cxnId="{A468F8D8-FC55-44A2-A76D-BD1D80D395A6}">
      <dgm:prSet/>
      <dgm:spPr/>
      <dgm:t>
        <a:bodyPr/>
        <a:lstStyle/>
        <a:p>
          <a:endParaRPr lang="fr-GA"/>
        </a:p>
      </dgm:t>
    </dgm:pt>
    <dgm:pt modelId="{2317514B-C2CE-4E85-BE0D-093196E572D0}" type="sibTrans" cxnId="{A468F8D8-FC55-44A2-A76D-BD1D80D395A6}">
      <dgm:prSet/>
      <dgm:spPr/>
      <dgm:t>
        <a:bodyPr/>
        <a:lstStyle/>
        <a:p>
          <a:endParaRPr lang="fr-GA"/>
        </a:p>
      </dgm:t>
    </dgm:pt>
    <dgm:pt modelId="{FA1FA6E0-ED0E-4E65-AF68-3FD7B88391CC}">
      <dgm:prSet phldrT="[Texte]" phldr="0"/>
      <dgm:spPr/>
      <dgm:t>
        <a:bodyPr/>
        <a:lstStyle/>
        <a:p>
          <a:r>
            <a:rPr lang="fr-FR" dirty="0"/>
            <a:t>Ministère en charge de l’industrie, PME-PMI</a:t>
          </a:r>
          <a:endParaRPr lang="fr-GA" dirty="0"/>
        </a:p>
      </dgm:t>
    </dgm:pt>
    <dgm:pt modelId="{57CED561-109B-47A1-94CC-067CDC7CCAEA}" type="parTrans" cxnId="{60EB541B-848D-400D-AC2A-039E908476F6}">
      <dgm:prSet/>
      <dgm:spPr/>
      <dgm:t>
        <a:bodyPr/>
        <a:lstStyle/>
        <a:p>
          <a:endParaRPr lang="fr-GA"/>
        </a:p>
      </dgm:t>
    </dgm:pt>
    <dgm:pt modelId="{749BB7CA-E39B-42BA-A08F-6D22762719B7}" type="sibTrans" cxnId="{60EB541B-848D-400D-AC2A-039E908476F6}">
      <dgm:prSet/>
      <dgm:spPr/>
      <dgm:t>
        <a:bodyPr/>
        <a:lstStyle/>
        <a:p>
          <a:endParaRPr lang="fr-GA"/>
        </a:p>
      </dgm:t>
    </dgm:pt>
    <dgm:pt modelId="{FDA1BB20-93FC-44F4-81A1-B577E292FF58}">
      <dgm:prSet phldrT="[Texte]" phldr="0"/>
      <dgm:spPr/>
      <dgm:t>
        <a:bodyPr/>
        <a:lstStyle/>
        <a:p>
          <a:r>
            <a:rPr lang="fr-FR" dirty="0"/>
            <a:t>Etc.</a:t>
          </a:r>
          <a:endParaRPr lang="fr-GA" dirty="0"/>
        </a:p>
      </dgm:t>
    </dgm:pt>
    <dgm:pt modelId="{9AD4E06A-3A5A-48DC-8548-BA5241FBA0EE}" type="parTrans" cxnId="{3224666E-E99C-4F3C-9B6C-6AE9397E9792}">
      <dgm:prSet/>
      <dgm:spPr/>
      <dgm:t>
        <a:bodyPr/>
        <a:lstStyle/>
        <a:p>
          <a:endParaRPr lang="fr-GA"/>
        </a:p>
      </dgm:t>
    </dgm:pt>
    <dgm:pt modelId="{F12B0ED1-8CB2-4409-98B2-6658D2C074B6}" type="sibTrans" cxnId="{3224666E-E99C-4F3C-9B6C-6AE9397E9792}">
      <dgm:prSet/>
      <dgm:spPr/>
      <dgm:t>
        <a:bodyPr/>
        <a:lstStyle/>
        <a:p>
          <a:endParaRPr lang="fr-GA"/>
        </a:p>
      </dgm:t>
    </dgm:pt>
    <dgm:pt modelId="{9589B992-D4DB-4BF5-B803-4961532C3D01}">
      <dgm:prSet/>
      <dgm:spPr/>
      <dgm:t>
        <a:bodyPr/>
        <a:lstStyle/>
        <a:p>
          <a:r>
            <a:rPr lang="fr-FR" dirty="0"/>
            <a:t>Commerçants et grossistes &amp; détaillants</a:t>
          </a:r>
          <a:endParaRPr lang="fr-GA" dirty="0"/>
        </a:p>
      </dgm:t>
    </dgm:pt>
    <dgm:pt modelId="{B6167DEE-0C07-480F-9C67-4B0B801F08AB}" type="parTrans" cxnId="{16A2272F-DA8A-40EC-9143-45CBC5A6289F}">
      <dgm:prSet/>
      <dgm:spPr/>
      <dgm:t>
        <a:bodyPr/>
        <a:lstStyle/>
        <a:p>
          <a:endParaRPr lang="fr-GA"/>
        </a:p>
      </dgm:t>
    </dgm:pt>
    <dgm:pt modelId="{E68E61C9-218C-4EC0-BE2B-0F35AECB92B1}" type="sibTrans" cxnId="{16A2272F-DA8A-40EC-9143-45CBC5A6289F}">
      <dgm:prSet/>
      <dgm:spPr/>
      <dgm:t>
        <a:bodyPr/>
        <a:lstStyle/>
        <a:p>
          <a:endParaRPr lang="fr-GA"/>
        </a:p>
      </dgm:t>
    </dgm:pt>
    <dgm:pt modelId="{82AD1030-F381-40B2-8925-4E06D57EEBD1}">
      <dgm:prSet/>
      <dgm:spPr/>
      <dgm:t>
        <a:bodyPr/>
        <a:lstStyle/>
        <a:p>
          <a:r>
            <a:rPr lang="fr-FR" dirty="0"/>
            <a:t>Agri-preneurs</a:t>
          </a:r>
          <a:endParaRPr lang="fr-GA" dirty="0"/>
        </a:p>
      </dgm:t>
    </dgm:pt>
    <dgm:pt modelId="{FC02B053-6988-4F63-A2A4-334C081EEFE2}" type="parTrans" cxnId="{B63EA129-376F-485B-B7EA-05D351225181}">
      <dgm:prSet/>
      <dgm:spPr/>
      <dgm:t>
        <a:bodyPr/>
        <a:lstStyle/>
        <a:p>
          <a:endParaRPr lang="fr-GA"/>
        </a:p>
      </dgm:t>
    </dgm:pt>
    <dgm:pt modelId="{89994787-D12E-41B2-AAD9-84CDB1A2A1D3}" type="sibTrans" cxnId="{B63EA129-376F-485B-B7EA-05D351225181}">
      <dgm:prSet/>
      <dgm:spPr/>
      <dgm:t>
        <a:bodyPr/>
        <a:lstStyle/>
        <a:p>
          <a:endParaRPr lang="fr-GA"/>
        </a:p>
      </dgm:t>
    </dgm:pt>
    <dgm:pt modelId="{D033D493-DD79-4A3E-8635-99DC4873D284}">
      <dgm:prSet/>
      <dgm:spPr/>
      <dgm:t>
        <a:bodyPr/>
        <a:lstStyle/>
        <a:p>
          <a:endParaRPr lang="fr-GA" dirty="0"/>
        </a:p>
      </dgm:t>
    </dgm:pt>
    <dgm:pt modelId="{E43C9D53-51C9-48E1-8639-40DED3CD572C}" type="parTrans" cxnId="{3E175A6E-6390-4E6C-9229-A629BBDB3270}">
      <dgm:prSet/>
      <dgm:spPr/>
      <dgm:t>
        <a:bodyPr/>
        <a:lstStyle/>
        <a:p>
          <a:endParaRPr lang="fr-GA"/>
        </a:p>
      </dgm:t>
    </dgm:pt>
    <dgm:pt modelId="{FDE342A1-1FB4-49DC-8F53-10003643C1C2}" type="sibTrans" cxnId="{3E175A6E-6390-4E6C-9229-A629BBDB3270}">
      <dgm:prSet/>
      <dgm:spPr/>
      <dgm:t>
        <a:bodyPr/>
        <a:lstStyle/>
        <a:p>
          <a:endParaRPr lang="fr-GA"/>
        </a:p>
      </dgm:t>
    </dgm:pt>
    <dgm:pt modelId="{1820F765-4B44-4F94-8D14-8A7B6D4566B4}">
      <dgm:prSet phldrT="[Texte]" phldr="0"/>
      <dgm:spPr/>
      <dgm:t>
        <a:bodyPr/>
        <a:lstStyle/>
        <a:p>
          <a:r>
            <a:rPr lang="fr-FR" dirty="0"/>
            <a:t>Correspondants pays</a:t>
          </a:r>
          <a:endParaRPr lang="fr-GA" dirty="0"/>
        </a:p>
      </dgm:t>
    </dgm:pt>
    <dgm:pt modelId="{CED60A00-B701-4EDC-B473-E72D30B9F559}" type="parTrans" cxnId="{F3C2BEEB-71CD-4644-9537-0F0D77C37182}">
      <dgm:prSet/>
      <dgm:spPr/>
      <dgm:t>
        <a:bodyPr/>
        <a:lstStyle/>
        <a:p>
          <a:endParaRPr lang="fr-GA"/>
        </a:p>
      </dgm:t>
    </dgm:pt>
    <dgm:pt modelId="{F96C72E6-D89E-492F-A7E1-D67049405382}" type="sibTrans" cxnId="{F3C2BEEB-71CD-4644-9537-0F0D77C37182}">
      <dgm:prSet/>
      <dgm:spPr/>
      <dgm:t>
        <a:bodyPr/>
        <a:lstStyle/>
        <a:p>
          <a:endParaRPr lang="fr-GA"/>
        </a:p>
      </dgm:t>
    </dgm:pt>
    <dgm:pt modelId="{121031B5-35E5-46A0-81A4-6E9E69D66BF5}">
      <dgm:prSet/>
      <dgm:spPr/>
      <dgm:t>
        <a:bodyPr/>
        <a:lstStyle/>
        <a:p>
          <a:r>
            <a:rPr lang="fr-FR" dirty="0"/>
            <a:t>Consommateurs</a:t>
          </a:r>
          <a:endParaRPr lang="fr-GA" dirty="0"/>
        </a:p>
      </dgm:t>
    </dgm:pt>
    <dgm:pt modelId="{F06EB0BE-3455-41DF-8FC5-0E57EF7B90C6}" type="parTrans" cxnId="{B28DB647-9972-4C98-9F58-8F1D315BCC26}">
      <dgm:prSet/>
      <dgm:spPr/>
      <dgm:t>
        <a:bodyPr/>
        <a:lstStyle/>
        <a:p>
          <a:endParaRPr lang="fr-GA"/>
        </a:p>
      </dgm:t>
    </dgm:pt>
    <dgm:pt modelId="{DD074E21-82D9-4A21-9BD3-538CEAD3D8AC}" type="sibTrans" cxnId="{B28DB647-9972-4C98-9F58-8F1D315BCC26}">
      <dgm:prSet/>
      <dgm:spPr/>
      <dgm:t>
        <a:bodyPr/>
        <a:lstStyle/>
        <a:p>
          <a:endParaRPr lang="fr-GA"/>
        </a:p>
      </dgm:t>
    </dgm:pt>
    <dgm:pt modelId="{1A0AE2DE-2F0E-4212-9BC9-660A5584FB36}">
      <dgm:prSet/>
      <dgm:spPr/>
      <dgm:t>
        <a:bodyPr/>
        <a:lstStyle/>
        <a:p>
          <a:endParaRPr lang="fr-GA" dirty="0"/>
        </a:p>
      </dgm:t>
    </dgm:pt>
    <dgm:pt modelId="{F0DC05D3-BFBC-4C93-80B4-D610F389830B}" type="parTrans" cxnId="{DC5E4A11-8C65-4050-B8EB-D79588415E76}">
      <dgm:prSet/>
      <dgm:spPr/>
      <dgm:t>
        <a:bodyPr/>
        <a:lstStyle/>
        <a:p>
          <a:endParaRPr lang="fr-GA"/>
        </a:p>
      </dgm:t>
    </dgm:pt>
    <dgm:pt modelId="{07ABDA9E-C1C7-429F-BD27-5A1F441BC3E1}" type="sibTrans" cxnId="{DC5E4A11-8C65-4050-B8EB-D79588415E76}">
      <dgm:prSet/>
      <dgm:spPr/>
      <dgm:t>
        <a:bodyPr/>
        <a:lstStyle/>
        <a:p>
          <a:endParaRPr lang="fr-GA"/>
        </a:p>
      </dgm:t>
    </dgm:pt>
    <dgm:pt modelId="{2F3FEBFA-2E21-40CF-A061-08266A103853}">
      <dgm:prSet/>
      <dgm:spPr/>
      <dgm:t>
        <a:bodyPr/>
        <a:lstStyle/>
        <a:p>
          <a:r>
            <a:rPr lang="fr-FR" dirty="0"/>
            <a:t>Transporteurs </a:t>
          </a:r>
          <a:endParaRPr lang="fr-GA" dirty="0"/>
        </a:p>
      </dgm:t>
    </dgm:pt>
    <dgm:pt modelId="{B6141C82-9AF2-4078-8F3F-8B3F34510F1F}" type="parTrans" cxnId="{5E2F6842-71BA-4628-B018-BAD8B2F0AC29}">
      <dgm:prSet/>
      <dgm:spPr/>
      <dgm:t>
        <a:bodyPr/>
        <a:lstStyle/>
        <a:p>
          <a:endParaRPr lang="fr-GA"/>
        </a:p>
      </dgm:t>
    </dgm:pt>
    <dgm:pt modelId="{CF0E81D6-2A29-4096-9FDF-9E68AD85B743}" type="sibTrans" cxnId="{5E2F6842-71BA-4628-B018-BAD8B2F0AC29}">
      <dgm:prSet/>
      <dgm:spPr/>
      <dgm:t>
        <a:bodyPr/>
        <a:lstStyle/>
        <a:p>
          <a:endParaRPr lang="fr-GA"/>
        </a:p>
      </dgm:t>
    </dgm:pt>
    <dgm:pt modelId="{ED0005A0-81F0-40A8-9353-BFA86E7FE03A}">
      <dgm:prSet phldrT="[Texte]" phldr="0"/>
      <dgm:spPr/>
      <dgm:t>
        <a:bodyPr/>
        <a:lstStyle/>
        <a:p>
          <a:r>
            <a:rPr lang="fr-FR" dirty="0"/>
            <a:t>Ministère en charge de la Douane</a:t>
          </a:r>
          <a:endParaRPr lang="fr-GA" dirty="0"/>
        </a:p>
      </dgm:t>
    </dgm:pt>
    <dgm:pt modelId="{C8273C3A-D13E-4D5F-BF39-A2A7B80C092B}" type="parTrans" cxnId="{94361FB6-71AD-4B07-8F07-3FD7C9F707D9}">
      <dgm:prSet/>
      <dgm:spPr/>
      <dgm:t>
        <a:bodyPr/>
        <a:lstStyle/>
        <a:p>
          <a:endParaRPr lang="fr-GA"/>
        </a:p>
      </dgm:t>
    </dgm:pt>
    <dgm:pt modelId="{24C4ECF6-CE56-4B3A-9559-7C4B98602C90}" type="sibTrans" cxnId="{94361FB6-71AD-4B07-8F07-3FD7C9F707D9}">
      <dgm:prSet/>
      <dgm:spPr/>
      <dgm:t>
        <a:bodyPr/>
        <a:lstStyle/>
        <a:p>
          <a:endParaRPr lang="fr-GA"/>
        </a:p>
      </dgm:t>
    </dgm:pt>
    <dgm:pt modelId="{DB6FDE22-A188-4D59-8142-56E1FCF4C4E4}">
      <dgm:prSet phldrT="[Texte]" phldr="0"/>
      <dgm:spPr/>
      <dgm:t>
        <a:bodyPr/>
        <a:lstStyle/>
        <a:p>
          <a:r>
            <a:rPr lang="fr-FR" dirty="0"/>
            <a:t>Ministère de l’intérieur</a:t>
          </a:r>
          <a:endParaRPr lang="fr-GA" dirty="0"/>
        </a:p>
      </dgm:t>
    </dgm:pt>
    <dgm:pt modelId="{0B83A1DF-2239-41CD-AF26-E7EDD719144B}" type="parTrans" cxnId="{CDA0BF29-AB5A-48B8-A9F4-D56F2556BC3A}">
      <dgm:prSet/>
      <dgm:spPr/>
      <dgm:t>
        <a:bodyPr/>
        <a:lstStyle/>
        <a:p>
          <a:endParaRPr lang="fr-GA"/>
        </a:p>
      </dgm:t>
    </dgm:pt>
    <dgm:pt modelId="{08E8EC1D-55E5-4B22-AA89-D51C6CB6FEA1}" type="sibTrans" cxnId="{CDA0BF29-AB5A-48B8-A9F4-D56F2556BC3A}">
      <dgm:prSet/>
      <dgm:spPr/>
      <dgm:t>
        <a:bodyPr/>
        <a:lstStyle/>
        <a:p>
          <a:endParaRPr lang="fr-GA"/>
        </a:p>
      </dgm:t>
    </dgm:pt>
    <dgm:pt modelId="{FA93DE20-C980-4A9D-8B47-4A7081109951}">
      <dgm:prSet/>
      <dgm:spPr/>
      <dgm:t>
        <a:bodyPr/>
        <a:lstStyle/>
        <a:p>
          <a:r>
            <a:rPr lang="fr-FR" dirty="0"/>
            <a:t>Agro-industriels</a:t>
          </a:r>
          <a:endParaRPr lang="fr-GA" dirty="0"/>
        </a:p>
      </dgm:t>
    </dgm:pt>
    <dgm:pt modelId="{F1DADF51-9CFF-4E0F-AA85-1B950E99EE76}" type="parTrans" cxnId="{53619146-9A86-4756-9B1E-6E6D4FB0995C}">
      <dgm:prSet/>
      <dgm:spPr/>
      <dgm:t>
        <a:bodyPr/>
        <a:lstStyle/>
        <a:p>
          <a:endParaRPr lang="fr-GA"/>
        </a:p>
      </dgm:t>
    </dgm:pt>
    <dgm:pt modelId="{7B4AD777-7F7D-46D5-B35E-C1537F6706FF}" type="sibTrans" cxnId="{53619146-9A86-4756-9B1E-6E6D4FB0995C}">
      <dgm:prSet/>
      <dgm:spPr/>
      <dgm:t>
        <a:bodyPr/>
        <a:lstStyle/>
        <a:p>
          <a:endParaRPr lang="fr-GA"/>
        </a:p>
      </dgm:t>
    </dgm:pt>
    <dgm:pt modelId="{64E8702F-F351-4EEB-9342-4E4CE199CA6C}">
      <dgm:prSet/>
      <dgm:spPr/>
      <dgm:t>
        <a:bodyPr/>
        <a:lstStyle/>
        <a:p>
          <a:endParaRPr lang="fr-GA" dirty="0"/>
        </a:p>
      </dgm:t>
    </dgm:pt>
    <dgm:pt modelId="{C63D55EB-ABD7-4AC9-A539-43D825D75AE4}" type="parTrans" cxnId="{DD27E1B5-84BC-4312-B276-0937CFD73BBD}">
      <dgm:prSet/>
      <dgm:spPr/>
      <dgm:t>
        <a:bodyPr/>
        <a:lstStyle/>
        <a:p>
          <a:endParaRPr lang="fr-GA"/>
        </a:p>
      </dgm:t>
    </dgm:pt>
    <dgm:pt modelId="{B52E0D65-F56E-4577-99E4-65E6361476D5}" type="sibTrans" cxnId="{DD27E1B5-84BC-4312-B276-0937CFD73BBD}">
      <dgm:prSet/>
      <dgm:spPr/>
      <dgm:t>
        <a:bodyPr/>
        <a:lstStyle/>
        <a:p>
          <a:endParaRPr lang="fr-GA"/>
        </a:p>
      </dgm:t>
    </dgm:pt>
    <dgm:pt modelId="{3597F77A-F499-4A7A-9B8F-CBE84E7BDE5A}">
      <dgm:prSet/>
      <dgm:spPr/>
      <dgm:t>
        <a:bodyPr/>
        <a:lstStyle/>
        <a:p>
          <a:r>
            <a:rPr lang="fr-FR" dirty="0"/>
            <a:t>Etc.</a:t>
          </a:r>
          <a:endParaRPr lang="fr-GA" dirty="0"/>
        </a:p>
      </dgm:t>
    </dgm:pt>
    <dgm:pt modelId="{9FFC0299-2188-4464-94BA-1B29B9CA2DA5}" type="parTrans" cxnId="{5291BB3D-8A65-4E02-8259-69F216C84AD8}">
      <dgm:prSet/>
      <dgm:spPr/>
      <dgm:t>
        <a:bodyPr/>
        <a:lstStyle/>
        <a:p>
          <a:endParaRPr lang="fr-GA"/>
        </a:p>
      </dgm:t>
    </dgm:pt>
    <dgm:pt modelId="{127F082A-4D93-4601-9E65-3B76B7E853CD}" type="sibTrans" cxnId="{5291BB3D-8A65-4E02-8259-69F216C84AD8}">
      <dgm:prSet/>
      <dgm:spPr/>
      <dgm:t>
        <a:bodyPr/>
        <a:lstStyle/>
        <a:p>
          <a:endParaRPr lang="fr-GA"/>
        </a:p>
      </dgm:t>
    </dgm:pt>
    <dgm:pt modelId="{A9670ECC-C907-4B4E-90FB-ED22F90B306C}">
      <dgm:prSet/>
      <dgm:spPr/>
      <dgm:t>
        <a:bodyPr/>
        <a:lstStyle/>
        <a:p>
          <a:r>
            <a:rPr lang="fr-FR" dirty="0"/>
            <a:t>Grandes surfaces</a:t>
          </a:r>
          <a:endParaRPr lang="fr-GA" dirty="0"/>
        </a:p>
      </dgm:t>
    </dgm:pt>
    <dgm:pt modelId="{1E0B71A8-4310-4CBB-856C-7BCC33554F43}" type="parTrans" cxnId="{23790EF5-396F-4BDB-9A85-D0319B42922C}">
      <dgm:prSet/>
      <dgm:spPr/>
      <dgm:t>
        <a:bodyPr/>
        <a:lstStyle/>
        <a:p>
          <a:endParaRPr lang="fr-GA"/>
        </a:p>
      </dgm:t>
    </dgm:pt>
    <dgm:pt modelId="{DBA97D39-A337-489C-A8F5-864476BD60F3}" type="sibTrans" cxnId="{23790EF5-396F-4BDB-9A85-D0319B42922C}">
      <dgm:prSet/>
      <dgm:spPr/>
      <dgm:t>
        <a:bodyPr/>
        <a:lstStyle/>
        <a:p>
          <a:endParaRPr lang="fr-GA"/>
        </a:p>
      </dgm:t>
    </dgm:pt>
    <dgm:pt modelId="{B472AB3D-8F6E-4309-86E8-16F49DF22950}">
      <dgm:prSet phldrT="[Texte]" phldr="0"/>
      <dgm:spPr/>
      <dgm:t>
        <a:bodyPr/>
        <a:lstStyle/>
        <a:p>
          <a:r>
            <a:rPr lang="fr-FR" dirty="0"/>
            <a:t>Ministère de l’économie &amp; finances</a:t>
          </a:r>
          <a:endParaRPr lang="fr-GA" dirty="0"/>
        </a:p>
      </dgm:t>
    </dgm:pt>
    <dgm:pt modelId="{CE08FD20-858C-4FE8-8BA8-015BD6FF9DF7}" type="parTrans" cxnId="{C39C79A8-6388-47FB-90B6-48455925E42D}">
      <dgm:prSet/>
      <dgm:spPr/>
    </dgm:pt>
    <dgm:pt modelId="{1A7B8482-C67B-4E8B-8547-0F718C586FDA}" type="sibTrans" cxnId="{C39C79A8-6388-47FB-90B6-48455925E42D}">
      <dgm:prSet/>
      <dgm:spPr/>
    </dgm:pt>
    <dgm:pt modelId="{37512FAD-3606-4A0C-A699-9C8D49E43EB4}" type="pres">
      <dgm:prSet presAssocID="{54429875-5B1C-4299-ABDA-D980F99F3536}" presName="Name0" presStyleCnt="0">
        <dgm:presLayoutVars>
          <dgm:dir/>
          <dgm:animLvl val="lvl"/>
          <dgm:resizeHandles val="exact"/>
        </dgm:presLayoutVars>
      </dgm:prSet>
      <dgm:spPr/>
    </dgm:pt>
    <dgm:pt modelId="{19FF56D4-2ED4-4264-A4BE-BB790B4FF655}" type="pres">
      <dgm:prSet presAssocID="{46CE92C4-471E-4FDD-86C3-B25AD710A191}" presName="composite" presStyleCnt="0"/>
      <dgm:spPr/>
    </dgm:pt>
    <dgm:pt modelId="{670FAB6E-5EFB-4003-8536-E02D592428E7}" type="pres">
      <dgm:prSet presAssocID="{46CE92C4-471E-4FDD-86C3-B25AD710A191}" presName="parTx" presStyleLbl="alignNode1" presStyleIdx="0" presStyleCnt="4">
        <dgm:presLayoutVars>
          <dgm:chMax val="0"/>
          <dgm:chPref val="0"/>
          <dgm:bulletEnabled val="1"/>
        </dgm:presLayoutVars>
      </dgm:prSet>
      <dgm:spPr/>
    </dgm:pt>
    <dgm:pt modelId="{5FE91B8A-9A88-41DB-8894-1CD0B724C42F}" type="pres">
      <dgm:prSet presAssocID="{46CE92C4-471E-4FDD-86C3-B25AD710A191}" presName="desTx" presStyleLbl="alignAccFollowNode1" presStyleIdx="0" presStyleCnt="4">
        <dgm:presLayoutVars>
          <dgm:bulletEnabled val="1"/>
        </dgm:presLayoutVars>
      </dgm:prSet>
      <dgm:spPr/>
    </dgm:pt>
    <dgm:pt modelId="{D0566E12-47BF-4909-8574-770B3E59CF4A}" type="pres">
      <dgm:prSet presAssocID="{68B7D232-30F5-44DD-AB23-AEAF2FC3FB55}" presName="space" presStyleCnt="0"/>
      <dgm:spPr/>
    </dgm:pt>
    <dgm:pt modelId="{10F96D59-D0AD-4B6C-B0F8-F65DD7131A9C}" type="pres">
      <dgm:prSet presAssocID="{AB0216E6-C901-447B-8773-7DE8E6D66080}" presName="composite" presStyleCnt="0"/>
      <dgm:spPr/>
    </dgm:pt>
    <dgm:pt modelId="{684B0036-4B23-4946-AC09-9B44070D99FB}" type="pres">
      <dgm:prSet presAssocID="{AB0216E6-C901-447B-8773-7DE8E6D66080}" presName="parTx" presStyleLbl="alignNode1" presStyleIdx="1" presStyleCnt="4" custLinFactNeighborX="770" custLinFactNeighborY="2166">
        <dgm:presLayoutVars>
          <dgm:chMax val="0"/>
          <dgm:chPref val="0"/>
          <dgm:bulletEnabled val="1"/>
        </dgm:presLayoutVars>
      </dgm:prSet>
      <dgm:spPr/>
    </dgm:pt>
    <dgm:pt modelId="{E28597A8-1FDA-452B-A1E5-5C29AE5B3C5B}" type="pres">
      <dgm:prSet presAssocID="{AB0216E6-C901-447B-8773-7DE8E6D66080}" presName="desTx" presStyleLbl="alignAccFollowNode1" presStyleIdx="1" presStyleCnt="4" custLinFactNeighborX="1154" custLinFactNeighborY="-2602">
        <dgm:presLayoutVars>
          <dgm:bulletEnabled val="1"/>
        </dgm:presLayoutVars>
      </dgm:prSet>
      <dgm:spPr/>
    </dgm:pt>
    <dgm:pt modelId="{30E51958-121D-4ECA-9C21-86575CDCD342}" type="pres">
      <dgm:prSet presAssocID="{2F210E9D-4FBA-4A6D-9020-9A3783C2D743}" presName="space" presStyleCnt="0"/>
      <dgm:spPr/>
    </dgm:pt>
    <dgm:pt modelId="{44338080-B54E-4D67-A34D-EA687907CA6F}" type="pres">
      <dgm:prSet presAssocID="{90E437CB-0EDB-40C0-BCE1-2FEE4DFC4F69}" presName="composite" presStyleCnt="0"/>
      <dgm:spPr/>
    </dgm:pt>
    <dgm:pt modelId="{8FCA1536-5E9C-49A8-A6D9-D0634C512991}" type="pres">
      <dgm:prSet presAssocID="{90E437CB-0EDB-40C0-BCE1-2FEE4DFC4F69}" presName="parTx" presStyleLbl="alignNode1" presStyleIdx="2" presStyleCnt="4">
        <dgm:presLayoutVars>
          <dgm:chMax val="0"/>
          <dgm:chPref val="0"/>
          <dgm:bulletEnabled val="1"/>
        </dgm:presLayoutVars>
      </dgm:prSet>
      <dgm:spPr/>
    </dgm:pt>
    <dgm:pt modelId="{4472F1DF-0641-4479-827A-3CDB8031FFB2}" type="pres">
      <dgm:prSet presAssocID="{90E437CB-0EDB-40C0-BCE1-2FEE4DFC4F69}" presName="desTx" presStyleLbl="alignAccFollowNode1" presStyleIdx="2" presStyleCnt="4">
        <dgm:presLayoutVars>
          <dgm:bulletEnabled val="1"/>
        </dgm:presLayoutVars>
      </dgm:prSet>
      <dgm:spPr/>
    </dgm:pt>
    <dgm:pt modelId="{56B0DFED-E1F9-4CAC-BF42-8E51E0C7AB9D}" type="pres">
      <dgm:prSet presAssocID="{3D2BAAA9-70E6-4757-940F-82FF64A0E5DF}" presName="space" presStyleCnt="0"/>
      <dgm:spPr/>
    </dgm:pt>
    <dgm:pt modelId="{40F81FF9-AEFF-4EA2-B5B5-F19DDD72FF2F}" type="pres">
      <dgm:prSet presAssocID="{2A15FB62-7E82-4F72-805E-FCE4DCC9484E}" presName="composite" presStyleCnt="0"/>
      <dgm:spPr/>
    </dgm:pt>
    <dgm:pt modelId="{EC856FE5-BF9A-46E3-B8AC-258523F506FE}" type="pres">
      <dgm:prSet presAssocID="{2A15FB62-7E82-4F72-805E-FCE4DCC9484E}" presName="parTx" presStyleLbl="alignNode1" presStyleIdx="3" presStyleCnt="4">
        <dgm:presLayoutVars>
          <dgm:chMax val="0"/>
          <dgm:chPref val="0"/>
          <dgm:bulletEnabled val="1"/>
        </dgm:presLayoutVars>
      </dgm:prSet>
      <dgm:spPr/>
    </dgm:pt>
    <dgm:pt modelId="{277650BA-6306-4B0E-9428-8C38FE49E581}" type="pres">
      <dgm:prSet presAssocID="{2A15FB62-7E82-4F72-805E-FCE4DCC9484E}" presName="desTx" presStyleLbl="alignAccFollowNode1" presStyleIdx="3" presStyleCnt="4">
        <dgm:presLayoutVars>
          <dgm:bulletEnabled val="1"/>
        </dgm:presLayoutVars>
      </dgm:prSet>
      <dgm:spPr/>
    </dgm:pt>
  </dgm:ptLst>
  <dgm:cxnLst>
    <dgm:cxn modelId="{48215306-5CFE-4C06-956E-EEF2D0E153B6}" srcId="{54429875-5B1C-4299-ABDA-D980F99F3536}" destId="{AB0216E6-C901-447B-8773-7DE8E6D66080}" srcOrd="1" destOrd="0" parTransId="{30A712F2-017E-4CCC-8208-36A40A8C392C}" sibTransId="{2F210E9D-4FBA-4A6D-9020-9A3783C2D743}"/>
    <dgm:cxn modelId="{BC059F06-9D76-4056-ADA0-92A00879582E}" type="presOf" srcId="{2EF8645A-49B9-4E8C-8492-21522773B3ED}" destId="{4472F1DF-0641-4479-827A-3CDB8031FFB2}" srcOrd="0" destOrd="1" presId="urn:microsoft.com/office/officeart/2005/8/layout/hList1"/>
    <dgm:cxn modelId="{9386470D-F3F2-4972-9437-3301B4F8193E}" srcId="{90E437CB-0EDB-40C0-BCE1-2FEE4DFC4F69}" destId="{282DD0CE-9345-4A8F-B4D8-D40C42E9CC8A}" srcOrd="7" destOrd="0" parTransId="{0A16E03F-062B-485B-A729-362B253F6F0E}" sibTransId="{B40C46C6-D4D3-4076-A4F1-866F21D04318}"/>
    <dgm:cxn modelId="{DC5E4A11-8C65-4050-B8EB-D79588415E76}" srcId="{2A15FB62-7E82-4F72-805E-FCE4DCC9484E}" destId="{1A0AE2DE-2F0E-4212-9BC9-660A5584FB36}" srcOrd="9" destOrd="0" parTransId="{F0DC05D3-BFBC-4C93-80B4-D610F389830B}" sibTransId="{07ABDA9E-C1C7-429F-BD27-5A1F441BC3E1}"/>
    <dgm:cxn modelId="{60EB541B-848D-400D-AC2A-039E908476F6}" srcId="{90E437CB-0EDB-40C0-BCE1-2FEE4DFC4F69}" destId="{FA1FA6E0-ED0E-4E65-AF68-3FD7B88391CC}" srcOrd="3" destOrd="0" parTransId="{57CED561-109B-47A1-94CC-067CDC7CCAEA}" sibTransId="{749BB7CA-E39B-42BA-A08F-6D22762719B7}"/>
    <dgm:cxn modelId="{B63EA129-376F-485B-B7EA-05D351225181}" srcId="{2A15FB62-7E82-4F72-805E-FCE4DCC9484E}" destId="{82AD1030-F381-40B2-8925-4E06D57EEBD1}" srcOrd="4" destOrd="0" parTransId="{FC02B053-6988-4F63-A2A4-334C081EEFE2}" sibTransId="{89994787-D12E-41B2-AAD9-84CDB1A2A1D3}"/>
    <dgm:cxn modelId="{CDA0BF29-AB5A-48B8-A9F4-D56F2556BC3A}" srcId="{90E437CB-0EDB-40C0-BCE1-2FEE4DFC4F69}" destId="{DB6FDE22-A188-4D59-8142-56E1FCF4C4E4}" srcOrd="5" destOrd="0" parTransId="{0B83A1DF-2239-41CD-AF26-E7EDD719144B}" sibTransId="{08E8EC1D-55E5-4B22-AA89-D51C6CB6FEA1}"/>
    <dgm:cxn modelId="{5897402D-EAE4-45F5-8DFE-A77083464DBB}" type="presOf" srcId="{121031B5-35E5-46A0-81A4-6E9E69D66BF5}" destId="{277650BA-6306-4B0E-9428-8C38FE49E581}" srcOrd="0" destOrd="5" presId="urn:microsoft.com/office/officeart/2005/8/layout/hList1"/>
    <dgm:cxn modelId="{631DA52D-94F9-4B25-942D-A331924E3ECE}" type="presOf" srcId="{D033D493-DD79-4A3E-8635-99DC4873D284}" destId="{277650BA-6306-4B0E-9428-8C38FE49E581}" srcOrd="0" destOrd="10" presId="urn:microsoft.com/office/officeart/2005/8/layout/hList1"/>
    <dgm:cxn modelId="{16A2272F-DA8A-40EC-9143-45CBC5A6289F}" srcId="{2A15FB62-7E82-4F72-805E-FCE4DCC9484E}" destId="{9589B992-D4DB-4BF5-B803-4961532C3D01}" srcOrd="3" destOrd="0" parTransId="{B6167DEE-0C07-480F-9C67-4B0B801F08AB}" sibTransId="{E68E61C9-218C-4EC0-BE2B-0F35AECB92B1}"/>
    <dgm:cxn modelId="{3B141232-1E86-467C-828F-47D2D0ADF79C}" srcId="{90E437CB-0EDB-40C0-BCE1-2FEE4DFC4F69}" destId="{32CE6D48-23C9-4FA7-AF0D-C6485FBAD228}" srcOrd="0" destOrd="0" parTransId="{7D8DCBB9-489A-407D-B259-CAAED88C0E24}" sibTransId="{B45D0BD9-A990-4489-BD33-2AEE2740F546}"/>
    <dgm:cxn modelId="{DC067F34-5B6C-49CF-A445-5FEE59980890}" type="presOf" srcId="{02177F1B-E3B8-4E7F-94D8-32D6048B7C0F}" destId="{E28597A8-1FDA-452B-A1E5-5C29AE5B3C5B}" srcOrd="0" destOrd="1" presId="urn:microsoft.com/office/officeart/2005/8/layout/hList1"/>
    <dgm:cxn modelId="{E0CEF437-9467-428B-9E44-783E40870257}" srcId="{54429875-5B1C-4299-ABDA-D980F99F3536}" destId="{2A15FB62-7E82-4F72-805E-FCE4DCC9484E}" srcOrd="3" destOrd="0" parTransId="{3DAC9E9D-F99E-4632-8ABF-ECBF15E86927}" sibTransId="{A1CCE478-0F98-4208-9587-10E647FB4E34}"/>
    <dgm:cxn modelId="{5291BB3D-8A65-4E02-8259-69F216C84AD8}" srcId="{2A15FB62-7E82-4F72-805E-FCE4DCC9484E}" destId="{3597F77A-F499-4A7A-9B8F-CBE84E7BDE5A}" srcOrd="8" destOrd="0" parTransId="{9FFC0299-2188-4464-94BA-1B29B9CA2DA5}" sibTransId="{127F082A-4D93-4601-9E65-3B76B7E853CD}"/>
    <dgm:cxn modelId="{5BDC305C-9768-4A5B-BF87-C49176B66138}" srcId="{46CE92C4-471E-4FDD-86C3-B25AD710A191}" destId="{E5C64BB0-9162-45FA-B86B-413A5E18E400}" srcOrd="2" destOrd="0" parTransId="{DB450D5F-5635-4467-A244-4627C7DCB9E9}" sibTransId="{53F5254F-4841-496B-922A-BA2E090B4AFD}"/>
    <dgm:cxn modelId="{5E2F6842-71BA-4628-B018-BAD8B2F0AC29}" srcId="{2A15FB62-7E82-4F72-805E-FCE4DCC9484E}" destId="{2F3FEBFA-2E21-40CF-A061-08266A103853}" srcOrd="2" destOrd="0" parTransId="{B6141C82-9AF2-4078-8F3F-8B3F34510F1F}" sibTransId="{CF0E81D6-2A29-4096-9FDF-9E68AD85B743}"/>
    <dgm:cxn modelId="{BB96BE42-C550-4CE4-8FD2-10D8FA59072C}" type="presOf" srcId="{A9670ECC-C907-4B4E-90FB-ED22F90B306C}" destId="{277650BA-6306-4B0E-9428-8C38FE49E581}" srcOrd="0" destOrd="1" presId="urn:microsoft.com/office/officeart/2005/8/layout/hList1"/>
    <dgm:cxn modelId="{53619146-9A86-4756-9B1E-6E6D4FB0995C}" srcId="{2A15FB62-7E82-4F72-805E-FCE4DCC9484E}" destId="{FA93DE20-C980-4A9D-8B47-4A7081109951}" srcOrd="6" destOrd="0" parTransId="{F1DADF51-9CFF-4E0F-AA85-1B950E99EE76}" sibTransId="{7B4AD777-7F7D-46D5-B35E-C1537F6706FF}"/>
    <dgm:cxn modelId="{65A8A466-3EE6-47F7-A7D6-6B5EC371F0E0}" type="presOf" srcId="{E5E56966-18CA-4E90-A67E-0ABFADB242F4}" destId="{E28597A8-1FDA-452B-A1E5-5C29AE5B3C5B}" srcOrd="0" destOrd="0" presId="urn:microsoft.com/office/officeart/2005/8/layout/hList1"/>
    <dgm:cxn modelId="{B28DB647-9972-4C98-9F58-8F1D315BCC26}" srcId="{2A15FB62-7E82-4F72-805E-FCE4DCC9484E}" destId="{121031B5-35E5-46A0-81A4-6E9E69D66BF5}" srcOrd="5" destOrd="0" parTransId="{F06EB0BE-3455-41DF-8FC5-0E57EF7B90C6}" sibTransId="{DD074E21-82D9-4A21-9BD3-538CEAD3D8AC}"/>
    <dgm:cxn modelId="{3224666E-E99C-4F3C-9B6C-6AE9397E9792}" srcId="{90E437CB-0EDB-40C0-BCE1-2FEE4DFC4F69}" destId="{FDA1BB20-93FC-44F4-81A1-B577E292FF58}" srcOrd="6" destOrd="0" parTransId="{9AD4E06A-3A5A-48DC-8548-BA5241FBA0EE}" sibTransId="{F12B0ED1-8CB2-4409-98B2-6658D2C074B6}"/>
    <dgm:cxn modelId="{3E175A6E-6390-4E6C-9229-A629BBDB3270}" srcId="{2A15FB62-7E82-4F72-805E-FCE4DCC9484E}" destId="{D033D493-DD79-4A3E-8635-99DC4873D284}" srcOrd="10" destOrd="0" parTransId="{E43C9D53-51C9-48E1-8639-40DED3CD572C}" sibTransId="{FDE342A1-1FB4-49DC-8F53-10003643C1C2}"/>
    <dgm:cxn modelId="{BF6AAB52-22DF-4B63-A8B0-1F1C90F37269}" srcId="{54429875-5B1C-4299-ABDA-D980F99F3536}" destId="{46CE92C4-471E-4FDD-86C3-B25AD710A191}" srcOrd="0" destOrd="0" parTransId="{16A60EB3-E414-486E-9B2D-384C2C1520E8}" sibTransId="{68B7D232-30F5-44DD-AB23-AEAF2FC3FB55}"/>
    <dgm:cxn modelId="{514C7A55-BDC2-4EF7-957A-D05637664E7D}" type="presOf" srcId="{ED0005A0-81F0-40A8-9353-BFA86E7FE03A}" destId="{4472F1DF-0641-4479-827A-3CDB8031FFB2}" srcOrd="0" destOrd="4" presId="urn:microsoft.com/office/officeart/2005/8/layout/hList1"/>
    <dgm:cxn modelId="{97DAC758-B7A7-47C3-A962-7BB281B1DBFB}" type="presOf" srcId="{46CE92C4-471E-4FDD-86C3-B25AD710A191}" destId="{670FAB6E-5EFB-4003-8536-E02D592428E7}" srcOrd="0" destOrd="0" presId="urn:microsoft.com/office/officeart/2005/8/layout/hList1"/>
    <dgm:cxn modelId="{55130159-8FF6-4DF6-82AF-919C378284C2}" type="presOf" srcId="{32CE6D48-23C9-4FA7-AF0D-C6485FBAD228}" destId="{4472F1DF-0641-4479-827A-3CDB8031FFB2}" srcOrd="0" destOrd="0" presId="urn:microsoft.com/office/officeart/2005/8/layout/hList1"/>
    <dgm:cxn modelId="{C493C079-BE7E-424F-A6E2-13868610DEFA}" type="presOf" srcId="{282DD0CE-9345-4A8F-B4D8-D40C42E9CC8A}" destId="{4472F1DF-0641-4479-827A-3CDB8031FFB2}" srcOrd="0" destOrd="7" presId="urn:microsoft.com/office/officeart/2005/8/layout/hList1"/>
    <dgm:cxn modelId="{9AD8817C-BA18-4708-97E0-50CC72D7A8A1}" type="presOf" srcId="{DB6FDE22-A188-4D59-8142-56E1FCF4C4E4}" destId="{4472F1DF-0641-4479-827A-3CDB8031FFB2}" srcOrd="0" destOrd="5" presId="urn:microsoft.com/office/officeart/2005/8/layout/hList1"/>
    <dgm:cxn modelId="{BCAE2385-F7A7-4682-AD5A-A7F1DADCC317}" type="presOf" srcId="{FA1FA6E0-ED0E-4E65-AF68-3FD7B88391CC}" destId="{4472F1DF-0641-4479-827A-3CDB8031FFB2}" srcOrd="0" destOrd="3" presId="urn:microsoft.com/office/officeart/2005/8/layout/hList1"/>
    <dgm:cxn modelId="{8F99198D-525C-45F0-93BC-31DA9E6B9240}" type="presOf" srcId="{3597F77A-F499-4A7A-9B8F-CBE84E7BDE5A}" destId="{277650BA-6306-4B0E-9428-8C38FE49E581}" srcOrd="0" destOrd="8" presId="urn:microsoft.com/office/officeart/2005/8/layout/hList1"/>
    <dgm:cxn modelId="{F3B29B8F-44BF-47DA-A83C-C16DAED6F288}" type="presOf" srcId="{AB0216E6-C901-447B-8773-7DE8E6D66080}" destId="{684B0036-4B23-4946-AC09-9B44070D99FB}" srcOrd="0" destOrd="0" presId="urn:microsoft.com/office/officeart/2005/8/layout/hList1"/>
    <dgm:cxn modelId="{73732095-5CE1-452F-84D7-DA2ECCF963E7}" srcId="{46CE92C4-471E-4FDD-86C3-B25AD710A191}" destId="{37052E96-2EEC-4583-B2F1-252BD70F29DF}" srcOrd="0" destOrd="0" parTransId="{D3C2F09E-1D37-4E97-951B-BA0A97589E96}" sibTransId="{D654B8FA-6452-49F3-ADCE-E5B6FD361444}"/>
    <dgm:cxn modelId="{0A0C1D96-C86C-4C6B-BA83-8B214253237D}" type="presOf" srcId="{37052E96-2EEC-4583-B2F1-252BD70F29DF}" destId="{5FE91B8A-9A88-41DB-8894-1CD0B724C42F}" srcOrd="0" destOrd="0" presId="urn:microsoft.com/office/officeart/2005/8/layout/hList1"/>
    <dgm:cxn modelId="{AF87499A-2BF1-4867-B9D0-BC309160483F}" type="presOf" srcId="{9589B992-D4DB-4BF5-B803-4961532C3D01}" destId="{277650BA-6306-4B0E-9428-8C38FE49E581}" srcOrd="0" destOrd="3" presId="urn:microsoft.com/office/officeart/2005/8/layout/hList1"/>
    <dgm:cxn modelId="{FA42A69B-AD60-4700-97AE-30A0792F357E}" type="presOf" srcId="{E5C64BB0-9162-45FA-B86B-413A5E18E400}" destId="{5FE91B8A-9A88-41DB-8894-1CD0B724C42F}" srcOrd="0" destOrd="2" presId="urn:microsoft.com/office/officeart/2005/8/layout/hList1"/>
    <dgm:cxn modelId="{66A8DD9C-A836-46D0-B596-087CE9C81A46}" srcId="{AB0216E6-C901-447B-8773-7DE8E6D66080}" destId="{E5E56966-18CA-4E90-A67E-0ABFADB242F4}" srcOrd="0" destOrd="0" parTransId="{8E02A5CE-7E32-4D62-8F1B-E9E4D50E87D4}" sibTransId="{C8CA292B-EEA5-4D2E-89A3-2E7DF4676D62}"/>
    <dgm:cxn modelId="{FAA2A9A3-6BD9-4427-9F1E-C7DB6E2ED858}" type="presOf" srcId="{FDA1BB20-93FC-44F4-81A1-B577E292FF58}" destId="{4472F1DF-0641-4479-827A-3CDB8031FFB2}" srcOrd="0" destOrd="6" presId="urn:microsoft.com/office/officeart/2005/8/layout/hList1"/>
    <dgm:cxn modelId="{C39C79A8-6388-47FB-90B6-48455925E42D}" srcId="{90E437CB-0EDB-40C0-BCE1-2FEE4DFC4F69}" destId="{B472AB3D-8F6E-4309-86E8-16F49DF22950}" srcOrd="2" destOrd="0" parTransId="{CE08FD20-858C-4FE8-8BA8-015BD6FF9DF7}" sibTransId="{1A7B8482-C67B-4E8B-8547-0F718C586FDA}"/>
    <dgm:cxn modelId="{3479F5A9-ACDD-4700-A5C0-3F58A6C1CF96}" type="presOf" srcId="{2F3FEBFA-2E21-40CF-A061-08266A103853}" destId="{277650BA-6306-4B0E-9428-8C38FE49E581}" srcOrd="0" destOrd="2" presId="urn:microsoft.com/office/officeart/2005/8/layout/hList1"/>
    <dgm:cxn modelId="{B30AECAA-5AD6-44AC-99C2-A106A9F04E59}" type="presOf" srcId="{1A0AE2DE-2F0E-4212-9BC9-660A5584FB36}" destId="{277650BA-6306-4B0E-9428-8C38FE49E581}" srcOrd="0" destOrd="9" presId="urn:microsoft.com/office/officeart/2005/8/layout/hList1"/>
    <dgm:cxn modelId="{DD27E1B5-84BC-4312-B276-0937CFD73BBD}" srcId="{2A15FB62-7E82-4F72-805E-FCE4DCC9484E}" destId="{64E8702F-F351-4EEB-9342-4E4CE199CA6C}" srcOrd="7" destOrd="0" parTransId="{C63D55EB-ABD7-4AC9-A539-43D825D75AE4}" sibTransId="{B52E0D65-F56E-4577-99E4-65E6361476D5}"/>
    <dgm:cxn modelId="{94361FB6-71AD-4B07-8F07-3FD7C9F707D9}" srcId="{90E437CB-0EDB-40C0-BCE1-2FEE4DFC4F69}" destId="{ED0005A0-81F0-40A8-9353-BFA86E7FE03A}" srcOrd="4" destOrd="0" parTransId="{C8273C3A-D13E-4D5F-BF39-A2A7B80C092B}" sibTransId="{24C4ECF6-CE56-4B3A-9559-7C4B98602C90}"/>
    <dgm:cxn modelId="{2B6F7AB6-3DF0-422D-B66F-45BFD7CC5DD4}" type="presOf" srcId="{B472AB3D-8F6E-4309-86E8-16F49DF22950}" destId="{4472F1DF-0641-4479-827A-3CDB8031FFB2}" srcOrd="0" destOrd="2" presId="urn:microsoft.com/office/officeart/2005/8/layout/hList1"/>
    <dgm:cxn modelId="{3429D9B6-2EE2-4436-B48C-730DBFD2DD48}" srcId="{54429875-5B1C-4299-ABDA-D980F99F3536}" destId="{90E437CB-0EDB-40C0-BCE1-2FEE4DFC4F69}" srcOrd="2" destOrd="0" parTransId="{B42B8EF2-4664-4BD4-B9B0-F01945728B5C}" sibTransId="{3D2BAAA9-70E6-4757-940F-82FF64A0E5DF}"/>
    <dgm:cxn modelId="{5DCCEBB6-5EC4-4FFE-9C88-DA30A9408E15}" type="presOf" srcId="{82AD1030-F381-40B2-8925-4E06D57EEBD1}" destId="{277650BA-6306-4B0E-9428-8C38FE49E581}" srcOrd="0" destOrd="4" presId="urn:microsoft.com/office/officeart/2005/8/layout/hList1"/>
    <dgm:cxn modelId="{CE5B7ABE-4373-4351-BA7C-D36F2231CCAC}" srcId="{AB0216E6-C901-447B-8773-7DE8E6D66080}" destId="{02177F1B-E3B8-4E7F-94D8-32D6048B7C0F}" srcOrd="1" destOrd="0" parTransId="{896537E5-AE6B-49DA-8757-7371DE5E867E}" sibTransId="{293D4D46-D781-4EC1-AC3C-85525C3D9FA6}"/>
    <dgm:cxn modelId="{92E9ABCD-13DA-403B-917D-8E7D08D21BA2}" type="presOf" srcId="{90E437CB-0EDB-40C0-BCE1-2FEE4DFC4F69}" destId="{8FCA1536-5E9C-49A8-A6D9-D0634C512991}" srcOrd="0" destOrd="0" presId="urn:microsoft.com/office/officeart/2005/8/layout/hList1"/>
    <dgm:cxn modelId="{2F80BFCD-72EF-4A25-A56F-138313CF137E}" type="presOf" srcId="{64E8702F-F351-4EEB-9342-4E4CE199CA6C}" destId="{277650BA-6306-4B0E-9428-8C38FE49E581}" srcOrd="0" destOrd="7" presId="urn:microsoft.com/office/officeart/2005/8/layout/hList1"/>
    <dgm:cxn modelId="{FF9155D0-7E61-43E7-93A6-77AF856E5631}" type="presOf" srcId="{2A15FB62-7E82-4F72-805E-FCE4DCC9484E}" destId="{EC856FE5-BF9A-46E3-B8AC-258523F506FE}" srcOrd="0" destOrd="0" presId="urn:microsoft.com/office/officeart/2005/8/layout/hList1"/>
    <dgm:cxn modelId="{48892CD2-2F51-4FA5-ACEE-49AD4E4EB1CC}" type="presOf" srcId="{54429875-5B1C-4299-ABDA-D980F99F3536}" destId="{37512FAD-3606-4A0C-A699-9C8D49E43EB4}" srcOrd="0" destOrd="0" presId="urn:microsoft.com/office/officeart/2005/8/layout/hList1"/>
    <dgm:cxn modelId="{A468F8D8-FC55-44A2-A76D-BD1D80D395A6}" srcId="{2A15FB62-7E82-4F72-805E-FCE4DCC9484E}" destId="{0193CBA1-C181-4724-8A1C-2A75373071D7}" srcOrd="0" destOrd="0" parTransId="{B222D4A7-6E5C-473D-8E3F-354A317E7366}" sibTransId="{2317514B-C2CE-4E85-BE0D-093196E572D0}"/>
    <dgm:cxn modelId="{F3C2BEEB-71CD-4644-9537-0F0D77C37182}" srcId="{46CE92C4-471E-4FDD-86C3-B25AD710A191}" destId="{1820F765-4B44-4F94-8D14-8A7B6D4566B4}" srcOrd="1" destOrd="0" parTransId="{CED60A00-B701-4EDC-B473-E72D30B9F559}" sibTransId="{F96C72E6-D89E-492F-A7E1-D67049405382}"/>
    <dgm:cxn modelId="{8AAF45ED-6E67-4DBA-B0A5-D74B7368930B}" type="presOf" srcId="{0193CBA1-C181-4724-8A1C-2A75373071D7}" destId="{277650BA-6306-4B0E-9428-8C38FE49E581}" srcOrd="0" destOrd="0" presId="urn:microsoft.com/office/officeart/2005/8/layout/hList1"/>
    <dgm:cxn modelId="{B110C8EE-7DC0-4D5A-BCC5-BD9166E003B1}" srcId="{90E437CB-0EDB-40C0-BCE1-2FEE4DFC4F69}" destId="{2EF8645A-49B9-4E8C-8492-21522773B3ED}" srcOrd="1" destOrd="0" parTransId="{87C52DBF-84F6-4942-BB7E-14DA1A7822B6}" sibTransId="{FADE5FFF-C95B-4ABC-A870-E84CFBD6EA77}"/>
    <dgm:cxn modelId="{23790EF5-396F-4BDB-9A85-D0319B42922C}" srcId="{2A15FB62-7E82-4F72-805E-FCE4DCC9484E}" destId="{A9670ECC-C907-4B4E-90FB-ED22F90B306C}" srcOrd="1" destOrd="0" parTransId="{1E0B71A8-4310-4CBB-856C-7BCC33554F43}" sibTransId="{DBA97D39-A337-489C-A8F5-864476BD60F3}"/>
    <dgm:cxn modelId="{1871E8F7-B451-427B-911A-EBCD983CA3C1}" type="presOf" srcId="{FA93DE20-C980-4A9D-8B47-4A7081109951}" destId="{277650BA-6306-4B0E-9428-8C38FE49E581}" srcOrd="0" destOrd="6" presId="urn:microsoft.com/office/officeart/2005/8/layout/hList1"/>
    <dgm:cxn modelId="{C41EFCF8-0393-4F37-B59F-D631592353F5}" type="presOf" srcId="{1820F765-4B44-4F94-8D14-8A7B6D4566B4}" destId="{5FE91B8A-9A88-41DB-8894-1CD0B724C42F}" srcOrd="0" destOrd="1" presId="urn:microsoft.com/office/officeart/2005/8/layout/hList1"/>
    <dgm:cxn modelId="{96E77CC2-4ACF-404D-BCB7-B028FA59DDD9}" type="presParOf" srcId="{37512FAD-3606-4A0C-A699-9C8D49E43EB4}" destId="{19FF56D4-2ED4-4264-A4BE-BB790B4FF655}" srcOrd="0" destOrd="0" presId="urn:microsoft.com/office/officeart/2005/8/layout/hList1"/>
    <dgm:cxn modelId="{D46B8EEB-245E-4098-B560-50DF23F88945}" type="presParOf" srcId="{19FF56D4-2ED4-4264-A4BE-BB790B4FF655}" destId="{670FAB6E-5EFB-4003-8536-E02D592428E7}" srcOrd="0" destOrd="0" presId="urn:microsoft.com/office/officeart/2005/8/layout/hList1"/>
    <dgm:cxn modelId="{08566605-6716-413B-8C74-E8BF6CAC7582}" type="presParOf" srcId="{19FF56D4-2ED4-4264-A4BE-BB790B4FF655}" destId="{5FE91B8A-9A88-41DB-8894-1CD0B724C42F}" srcOrd="1" destOrd="0" presId="urn:microsoft.com/office/officeart/2005/8/layout/hList1"/>
    <dgm:cxn modelId="{A7335C66-A8CA-498A-B25A-CC710722B345}" type="presParOf" srcId="{37512FAD-3606-4A0C-A699-9C8D49E43EB4}" destId="{D0566E12-47BF-4909-8574-770B3E59CF4A}" srcOrd="1" destOrd="0" presId="urn:microsoft.com/office/officeart/2005/8/layout/hList1"/>
    <dgm:cxn modelId="{198DC31B-CDD8-47D3-A6BC-90D4A35EFC81}" type="presParOf" srcId="{37512FAD-3606-4A0C-A699-9C8D49E43EB4}" destId="{10F96D59-D0AD-4B6C-B0F8-F65DD7131A9C}" srcOrd="2" destOrd="0" presId="urn:microsoft.com/office/officeart/2005/8/layout/hList1"/>
    <dgm:cxn modelId="{408B6444-9AF3-4D73-86F1-3A44C84A00BA}" type="presParOf" srcId="{10F96D59-D0AD-4B6C-B0F8-F65DD7131A9C}" destId="{684B0036-4B23-4946-AC09-9B44070D99FB}" srcOrd="0" destOrd="0" presId="urn:microsoft.com/office/officeart/2005/8/layout/hList1"/>
    <dgm:cxn modelId="{8EB57D48-ED07-4881-A12A-733F890FD3EF}" type="presParOf" srcId="{10F96D59-D0AD-4B6C-B0F8-F65DD7131A9C}" destId="{E28597A8-1FDA-452B-A1E5-5C29AE5B3C5B}" srcOrd="1" destOrd="0" presId="urn:microsoft.com/office/officeart/2005/8/layout/hList1"/>
    <dgm:cxn modelId="{DA4C0886-CCF7-4096-BD82-6228BE5F08F8}" type="presParOf" srcId="{37512FAD-3606-4A0C-A699-9C8D49E43EB4}" destId="{30E51958-121D-4ECA-9C21-86575CDCD342}" srcOrd="3" destOrd="0" presId="urn:microsoft.com/office/officeart/2005/8/layout/hList1"/>
    <dgm:cxn modelId="{E6E7C449-E9B5-47D2-8A58-DB7C1083F9ED}" type="presParOf" srcId="{37512FAD-3606-4A0C-A699-9C8D49E43EB4}" destId="{44338080-B54E-4D67-A34D-EA687907CA6F}" srcOrd="4" destOrd="0" presId="urn:microsoft.com/office/officeart/2005/8/layout/hList1"/>
    <dgm:cxn modelId="{FEB65320-6EE5-4FFC-A56C-6EDF363F197B}" type="presParOf" srcId="{44338080-B54E-4D67-A34D-EA687907CA6F}" destId="{8FCA1536-5E9C-49A8-A6D9-D0634C512991}" srcOrd="0" destOrd="0" presId="urn:microsoft.com/office/officeart/2005/8/layout/hList1"/>
    <dgm:cxn modelId="{AE82E957-26B8-48E7-A682-4D1125D6866C}" type="presParOf" srcId="{44338080-B54E-4D67-A34D-EA687907CA6F}" destId="{4472F1DF-0641-4479-827A-3CDB8031FFB2}" srcOrd="1" destOrd="0" presId="urn:microsoft.com/office/officeart/2005/8/layout/hList1"/>
    <dgm:cxn modelId="{863A2AF8-47A0-452A-AF81-E53470370875}" type="presParOf" srcId="{37512FAD-3606-4A0C-A699-9C8D49E43EB4}" destId="{56B0DFED-E1F9-4CAC-BF42-8E51E0C7AB9D}" srcOrd="5" destOrd="0" presId="urn:microsoft.com/office/officeart/2005/8/layout/hList1"/>
    <dgm:cxn modelId="{9EE9DC02-7949-4B45-BD5F-E0FF23A9DDCA}" type="presParOf" srcId="{37512FAD-3606-4A0C-A699-9C8D49E43EB4}" destId="{40F81FF9-AEFF-4EA2-B5B5-F19DDD72FF2F}" srcOrd="6" destOrd="0" presId="urn:microsoft.com/office/officeart/2005/8/layout/hList1"/>
    <dgm:cxn modelId="{914A8430-A1C4-4CB9-BAD2-0508E9CFAEBA}" type="presParOf" srcId="{40F81FF9-AEFF-4EA2-B5B5-F19DDD72FF2F}" destId="{EC856FE5-BF9A-46E3-B8AC-258523F506FE}" srcOrd="0" destOrd="0" presId="urn:microsoft.com/office/officeart/2005/8/layout/hList1"/>
    <dgm:cxn modelId="{D06D1804-9207-4D22-9545-74A947BC9A51}" type="presParOf" srcId="{40F81FF9-AEFF-4EA2-B5B5-F19DDD72FF2F}" destId="{277650BA-6306-4B0E-9428-8C38FE49E581}"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DF1F5-4947-439E-96D8-BA7843F6AA3F}"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fr-GA"/>
        </a:p>
      </dgm:t>
    </dgm:pt>
    <dgm:pt modelId="{246E1831-06BD-4F95-BDB7-282437042632}">
      <dgm:prSet phldrT="[Texte]" phldr="0"/>
      <dgm:spPr>
        <a:solidFill>
          <a:schemeClr val="accent6">
            <a:lumMod val="20000"/>
            <a:lumOff val="80000"/>
          </a:schemeClr>
        </a:solidFill>
      </dgm:spPr>
      <dgm:t>
        <a:bodyPr/>
        <a:lstStyle/>
        <a:p>
          <a:pPr>
            <a:buNone/>
          </a:pPr>
          <a:r>
            <a:rPr lang="fr-CI" dirty="0"/>
            <a:t>Leaders Techniques du projet (FAO) et point focal CEMAC. </a:t>
          </a:r>
          <a:endParaRPr lang="fr-GA" dirty="0"/>
        </a:p>
      </dgm:t>
    </dgm:pt>
    <dgm:pt modelId="{1C75CA99-2E10-48EF-B31A-4C9C59578E9F}" type="parTrans" cxnId="{2A557DE4-DB89-4EFE-A517-994531317B07}">
      <dgm:prSet/>
      <dgm:spPr/>
      <dgm:t>
        <a:bodyPr/>
        <a:lstStyle/>
        <a:p>
          <a:endParaRPr lang="fr-GA"/>
        </a:p>
      </dgm:t>
    </dgm:pt>
    <dgm:pt modelId="{8F1B58E7-DB53-4025-889B-25AE4EE8E935}" type="sibTrans" cxnId="{2A557DE4-DB89-4EFE-A517-994531317B07}">
      <dgm:prSet/>
      <dgm:spPr/>
      <dgm:t>
        <a:bodyPr/>
        <a:lstStyle/>
        <a:p>
          <a:endParaRPr lang="fr-GA"/>
        </a:p>
      </dgm:t>
    </dgm:pt>
    <dgm:pt modelId="{89B1FFEE-7A2D-4954-9578-2058C483D4E7}">
      <dgm:prSet phldrT="[Texte]" phldr="0"/>
      <dgm:spPr>
        <a:solidFill>
          <a:schemeClr val="accent6">
            <a:lumMod val="20000"/>
            <a:lumOff val="80000"/>
          </a:schemeClr>
        </a:solidFill>
      </dgm:spPr>
      <dgm:t>
        <a:bodyPr/>
        <a:lstStyle/>
        <a:p>
          <a:pPr>
            <a:buClr>
              <a:schemeClr val="accent1"/>
            </a:buClr>
            <a:buSzTx/>
            <a:buFont typeface="Arial" panose="020B0604020202020204" pitchFamily="34" charset="0"/>
            <a:buNone/>
          </a:pPr>
          <a:r>
            <a:rPr lang="fr-FR" dirty="0"/>
            <a:t>Douze consultants nationaux</a:t>
          </a:r>
          <a:endParaRPr lang="fr-GA" dirty="0"/>
        </a:p>
      </dgm:t>
    </dgm:pt>
    <dgm:pt modelId="{914D4139-52AA-4DBF-A212-ACB7703053A1}" type="parTrans" cxnId="{383C1701-5ADC-4028-8F6F-D0EABC869FBA}">
      <dgm:prSet/>
      <dgm:spPr/>
      <dgm:t>
        <a:bodyPr/>
        <a:lstStyle/>
        <a:p>
          <a:endParaRPr lang="fr-GA"/>
        </a:p>
      </dgm:t>
    </dgm:pt>
    <dgm:pt modelId="{282B8FA9-67E4-4871-B01A-C2E4B30348A5}" type="sibTrans" cxnId="{383C1701-5ADC-4028-8F6F-D0EABC869FBA}">
      <dgm:prSet/>
      <dgm:spPr/>
      <dgm:t>
        <a:bodyPr/>
        <a:lstStyle/>
        <a:p>
          <a:endParaRPr lang="fr-GA"/>
        </a:p>
      </dgm:t>
    </dgm:pt>
    <dgm:pt modelId="{8CEFE659-645E-4AE9-A7FE-C6A92646BC5B}">
      <dgm:prSet phldrT="[Texte]" phldr="0"/>
      <dgm:spPr>
        <a:solidFill>
          <a:schemeClr val="accent6">
            <a:lumMod val="20000"/>
            <a:lumOff val="80000"/>
          </a:schemeClr>
        </a:solidFill>
      </dgm:spPr>
      <dgm:t>
        <a:bodyPr/>
        <a:lstStyle/>
        <a:p>
          <a:r>
            <a:rPr lang="fr-CI" dirty="0"/>
            <a:t>Six points focaux FAO-bureaux pays</a:t>
          </a:r>
          <a:endParaRPr lang="fr-GA" dirty="0"/>
        </a:p>
      </dgm:t>
    </dgm:pt>
    <dgm:pt modelId="{59C19009-4597-4B5A-BE5F-BBC6B5E1621A}" type="parTrans" cxnId="{4DCBA6E9-4353-49EF-9AE8-D3916DF26B50}">
      <dgm:prSet/>
      <dgm:spPr/>
      <dgm:t>
        <a:bodyPr/>
        <a:lstStyle/>
        <a:p>
          <a:endParaRPr lang="fr-GA"/>
        </a:p>
      </dgm:t>
    </dgm:pt>
    <dgm:pt modelId="{486F92FB-ED4C-4EF8-B656-114879065C21}" type="sibTrans" cxnId="{4DCBA6E9-4353-49EF-9AE8-D3916DF26B50}">
      <dgm:prSet/>
      <dgm:spPr/>
      <dgm:t>
        <a:bodyPr/>
        <a:lstStyle/>
        <a:p>
          <a:endParaRPr lang="fr-GA"/>
        </a:p>
      </dgm:t>
    </dgm:pt>
    <dgm:pt modelId="{EC6BD81C-A42E-47B6-89CC-EA4F64CB0762}">
      <dgm:prSet/>
      <dgm:spPr>
        <a:solidFill>
          <a:schemeClr val="accent6">
            <a:lumMod val="20000"/>
            <a:lumOff val="80000"/>
          </a:schemeClr>
        </a:solidFill>
      </dgm:spPr>
      <dgm:t>
        <a:bodyPr/>
        <a:lstStyle/>
        <a:p>
          <a:pPr>
            <a:buNone/>
          </a:pPr>
          <a:r>
            <a:rPr lang="fr-CI" dirty="0"/>
            <a:t>Gestionnaire du projet</a:t>
          </a:r>
          <a:endParaRPr lang="fr-GA" dirty="0"/>
        </a:p>
      </dgm:t>
    </dgm:pt>
    <dgm:pt modelId="{9B3EF384-A608-4D4A-A6D4-3EEE4AD98B3D}" type="parTrans" cxnId="{B71AE07A-16C0-4109-9CC0-F915FDF2F808}">
      <dgm:prSet/>
      <dgm:spPr/>
      <dgm:t>
        <a:bodyPr/>
        <a:lstStyle/>
        <a:p>
          <a:endParaRPr lang="fr-GA"/>
        </a:p>
      </dgm:t>
    </dgm:pt>
    <dgm:pt modelId="{7D593C21-9C73-4B42-9A3D-83B7000CC3FF}" type="sibTrans" cxnId="{B71AE07A-16C0-4109-9CC0-F915FDF2F808}">
      <dgm:prSet/>
      <dgm:spPr/>
      <dgm:t>
        <a:bodyPr/>
        <a:lstStyle/>
        <a:p>
          <a:endParaRPr lang="fr-GA"/>
        </a:p>
      </dgm:t>
    </dgm:pt>
    <dgm:pt modelId="{47EFF2D9-4097-4798-9EEB-4897892A2CE1}">
      <dgm:prSet/>
      <dgm:spPr>
        <a:solidFill>
          <a:schemeClr val="accent6">
            <a:lumMod val="20000"/>
            <a:lumOff val="80000"/>
          </a:schemeClr>
        </a:solidFill>
      </dgm:spPr>
      <dgm:t>
        <a:bodyPr/>
        <a:lstStyle/>
        <a:p>
          <a:pPr>
            <a:buNone/>
          </a:pPr>
          <a:r>
            <a:rPr lang="fr-CI" dirty="0"/>
            <a:t>Deux consultants internationaux</a:t>
          </a:r>
          <a:endParaRPr lang="fr-GA" dirty="0"/>
        </a:p>
      </dgm:t>
    </dgm:pt>
    <dgm:pt modelId="{D37268EC-E8D3-445B-BEF5-B7A58FE6C53E}" type="parTrans" cxnId="{5C286AE8-BDAA-4AA8-8973-C0C281B1719F}">
      <dgm:prSet/>
      <dgm:spPr/>
      <dgm:t>
        <a:bodyPr/>
        <a:lstStyle/>
        <a:p>
          <a:endParaRPr lang="fr-GA"/>
        </a:p>
      </dgm:t>
    </dgm:pt>
    <dgm:pt modelId="{9DC52623-6D98-4F4F-A69D-C61FFE2A98B6}" type="sibTrans" cxnId="{5C286AE8-BDAA-4AA8-8973-C0C281B1719F}">
      <dgm:prSet/>
      <dgm:spPr/>
      <dgm:t>
        <a:bodyPr/>
        <a:lstStyle/>
        <a:p>
          <a:endParaRPr lang="fr-GA"/>
        </a:p>
      </dgm:t>
    </dgm:pt>
    <dgm:pt modelId="{974F83E3-E12F-45B9-A3D7-0E3B154DD680}">
      <dgm:prSet/>
      <dgm:spPr>
        <a:solidFill>
          <a:schemeClr val="accent6">
            <a:lumMod val="20000"/>
            <a:lumOff val="80000"/>
          </a:schemeClr>
        </a:solidFill>
      </dgm:spPr>
      <dgm:t>
        <a:bodyPr/>
        <a:lstStyle/>
        <a:p>
          <a:r>
            <a:rPr lang="fr-FR" dirty="0"/>
            <a:t>Douze points focaux ministériels (ministère de l’élevage et Ministère du commerce) </a:t>
          </a:r>
          <a:endParaRPr lang="fr-GA" dirty="0"/>
        </a:p>
      </dgm:t>
    </dgm:pt>
    <dgm:pt modelId="{24D8B687-15CB-40AA-B323-8F17949D5785}" type="parTrans" cxnId="{44F1383E-484E-470F-88DB-212E39C0B10C}">
      <dgm:prSet/>
      <dgm:spPr/>
      <dgm:t>
        <a:bodyPr/>
        <a:lstStyle/>
        <a:p>
          <a:endParaRPr lang="fr-GA"/>
        </a:p>
      </dgm:t>
    </dgm:pt>
    <dgm:pt modelId="{549706E5-F125-43D8-895B-D4615AE2CF07}" type="sibTrans" cxnId="{44F1383E-484E-470F-88DB-212E39C0B10C}">
      <dgm:prSet/>
      <dgm:spPr/>
      <dgm:t>
        <a:bodyPr/>
        <a:lstStyle/>
        <a:p>
          <a:endParaRPr lang="fr-GA"/>
        </a:p>
      </dgm:t>
    </dgm:pt>
    <dgm:pt modelId="{F6779CD5-8C53-4CF6-8CBC-1559E37C79CA}" type="pres">
      <dgm:prSet presAssocID="{3A5DF1F5-4947-439E-96D8-BA7843F6AA3F}" presName="linear" presStyleCnt="0">
        <dgm:presLayoutVars>
          <dgm:animLvl val="lvl"/>
          <dgm:resizeHandles val="exact"/>
        </dgm:presLayoutVars>
      </dgm:prSet>
      <dgm:spPr/>
    </dgm:pt>
    <dgm:pt modelId="{5653AE18-B940-4CF4-97DA-45E74BB8ECCA}" type="pres">
      <dgm:prSet presAssocID="{246E1831-06BD-4F95-BDB7-282437042632}" presName="parentText" presStyleLbl="node1" presStyleIdx="0" presStyleCnt="6" custLinFactNeighborY="-78202">
        <dgm:presLayoutVars>
          <dgm:chMax val="0"/>
          <dgm:bulletEnabled val="1"/>
        </dgm:presLayoutVars>
      </dgm:prSet>
      <dgm:spPr/>
    </dgm:pt>
    <dgm:pt modelId="{F7B1F67C-9A1C-48E4-9D97-C0119B076468}" type="pres">
      <dgm:prSet presAssocID="{8F1B58E7-DB53-4025-889B-25AE4EE8E935}" presName="spacer" presStyleCnt="0"/>
      <dgm:spPr/>
    </dgm:pt>
    <dgm:pt modelId="{8487424D-4628-4E0C-A6BD-CFA7F0C68941}" type="pres">
      <dgm:prSet presAssocID="{EC6BD81C-A42E-47B6-89CC-EA4F64CB0762}" presName="parentText" presStyleLbl="node1" presStyleIdx="1" presStyleCnt="6" custLinFactY="-271" custLinFactNeighborY="-100000">
        <dgm:presLayoutVars>
          <dgm:chMax val="0"/>
          <dgm:bulletEnabled val="1"/>
        </dgm:presLayoutVars>
      </dgm:prSet>
      <dgm:spPr/>
    </dgm:pt>
    <dgm:pt modelId="{A735FA44-E556-426D-B5E8-4C23AF93DFAE}" type="pres">
      <dgm:prSet presAssocID="{7D593C21-9C73-4B42-9A3D-83B7000CC3FF}" presName="spacer" presStyleCnt="0"/>
      <dgm:spPr/>
    </dgm:pt>
    <dgm:pt modelId="{201633E2-D005-440C-80B2-07324F6E4B6F}" type="pres">
      <dgm:prSet presAssocID="{47EFF2D9-4097-4798-9EEB-4897892A2CE1}" presName="parentText" presStyleLbl="node1" presStyleIdx="2" presStyleCnt="6" custLinFactNeighborY="-84220">
        <dgm:presLayoutVars>
          <dgm:chMax val="0"/>
          <dgm:bulletEnabled val="1"/>
        </dgm:presLayoutVars>
      </dgm:prSet>
      <dgm:spPr/>
    </dgm:pt>
    <dgm:pt modelId="{A3F4CE15-3CAD-40BA-B6A8-7447FBA56A9A}" type="pres">
      <dgm:prSet presAssocID="{9DC52623-6D98-4F4F-A69D-C61FFE2A98B6}" presName="spacer" presStyleCnt="0"/>
      <dgm:spPr/>
    </dgm:pt>
    <dgm:pt modelId="{DCE7890F-4B8B-4104-BC54-F7F4C74E7731}" type="pres">
      <dgm:prSet presAssocID="{89B1FFEE-7A2D-4954-9578-2058C483D4E7}" presName="parentText" presStyleLbl="node1" presStyleIdx="3" presStyleCnt="6" custLinFactNeighborY="-63165">
        <dgm:presLayoutVars>
          <dgm:chMax val="0"/>
          <dgm:bulletEnabled val="1"/>
        </dgm:presLayoutVars>
      </dgm:prSet>
      <dgm:spPr/>
    </dgm:pt>
    <dgm:pt modelId="{FCD29150-345C-4B30-BCB4-1737CCBFA5F3}" type="pres">
      <dgm:prSet presAssocID="{282B8FA9-67E4-4871-B01A-C2E4B30348A5}" presName="spacer" presStyleCnt="0"/>
      <dgm:spPr/>
    </dgm:pt>
    <dgm:pt modelId="{CA38449F-DA07-4006-BDE1-CD9F77AF7C6D}" type="pres">
      <dgm:prSet presAssocID="{974F83E3-E12F-45B9-A3D7-0E3B154DD680}" presName="parentText" presStyleLbl="node1" presStyleIdx="4" presStyleCnt="6">
        <dgm:presLayoutVars>
          <dgm:chMax val="0"/>
          <dgm:bulletEnabled val="1"/>
        </dgm:presLayoutVars>
      </dgm:prSet>
      <dgm:spPr/>
    </dgm:pt>
    <dgm:pt modelId="{CF570DAF-CC5A-4593-904E-19DCBB5BB2F6}" type="pres">
      <dgm:prSet presAssocID="{549706E5-F125-43D8-895B-D4615AE2CF07}" presName="spacer" presStyleCnt="0"/>
      <dgm:spPr/>
    </dgm:pt>
    <dgm:pt modelId="{71D85537-D24B-4288-AEC4-841EDA1E7EF0}" type="pres">
      <dgm:prSet presAssocID="{8CEFE659-645E-4AE9-A7FE-C6A92646BC5B}" presName="parentText" presStyleLbl="node1" presStyleIdx="5" presStyleCnt="6" custLinFactNeighborY="-84220">
        <dgm:presLayoutVars>
          <dgm:chMax val="0"/>
          <dgm:bulletEnabled val="1"/>
        </dgm:presLayoutVars>
      </dgm:prSet>
      <dgm:spPr/>
    </dgm:pt>
  </dgm:ptLst>
  <dgm:cxnLst>
    <dgm:cxn modelId="{383C1701-5ADC-4028-8F6F-D0EABC869FBA}" srcId="{3A5DF1F5-4947-439E-96D8-BA7843F6AA3F}" destId="{89B1FFEE-7A2D-4954-9578-2058C483D4E7}" srcOrd="3" destOrd="0" parTransId="{914D4139-52AA-4DBF-A212-ACB7703053A1}" sibTransId="{282B8FA9-67E4-4871-B01A-C2E4B30348A5}"/>
    <dgm:cxn modelId="{C9940C1B-F1A0-483B-915F-6CCD88BB5E39}" type="presOf" srcId="{47EFF2D9-4097-4798-9EEB-4897892A2CE1}" destId="{201633E2-D005-440C-80B2-07324F6E4B6F}" srcOrd="0" destOrd="0" presId="urn:microsoft.com/office/officeart/2005/8/layout/vList2"/>
    <dgm:cxn modelId="{F096A832-1140-47FC-915C-4F4774AAE4A5}" type="presOf" srcId="{EC6BD81C-A42E-47B6-89CC-EA4F64CB0762}" destId="{8487424D-4628-4E0C-A6BD-CFA7F0C68941}" srcOrd="0" destOrd="0" presId="urn:microsoft.com/office/officeart/2005/8/layout/vList2"/>
    <dgm:cxn modelId="{44F1383E-484E-470F-88DB-212E39C0B10C}" srcId="{3A5DF1F5-4947-439E-96D8-BA7843F6AA3F}" destId="{974F83E3-E12F-45B9-A3D7-0E3B154DD680}" srcOrd="4" destOrd="0" parTransId="{24D8B687-15CB-40AA-B323-8F17949D5785}" sibTransId="{549706E5-F125-43D8-895B-D4615AE2CF07}"/>
    <dgm:cxn modelId="{016B9468-B8B8-45BE-B17B-66C821D040E5}" type="presOf" srcId="{3A5DF1F5-4947-439E-96D8-BA7843F6AA3F}" destId="{F6779CD5-8C53-4CF6-8CBC-1559E37C79CA}" srcOrd="0" destOrd="0" presId="urn:microsoft.com/office/officeart/2005/8/layout/vList2"/>
    <dgm:cxn modelId="{679B5B6D-6E99-465E-B561-763AE5AC7FD1}" type="presOf" srcId="{974F83E3-E12F-45B9-A3D7-0E3B154DD680}" destId="{CA38449F-DA07-4006-BDE1-CD9F77AF7C6D}" srcOrd="0" destOrd="0" presId="urn:microsoft.com/office/officeart/2005/8/layout/vList2"/>
    <dgm:cxn modelId="{B71AE07A-16C0-4109-9CC0-F915FDF2F808}" srcId="{3A5DF1F5-4947-439E-96D8-BA7843F6AA3F}" destId="{EC6BD81C-A42E-47B6-89CC-EA4F64CB0762}" srcOrd="1" destOrd="0" parTransId="{9B3EF384-A608-4D4A-A6D4-3EEE4AD98B3D}" sibTransId="{7D593C21-9C73-4B42-9A3D-83B7000CC3FF}"/>
    <dgm:cxn modelId="{CBCB0F8B-3834-4690-BE71-54F2962ADED0}" type="presOf" srcId="{8CEFE659-645E-4AE9-A7FE-C6A92646BC5B}" destId="{71D85537-D24B-4288-AEC4-841EDA1E7EF0}" srcOrd="0" destOrd="0" presId="urn:microsoft.com/office/officeart/2005/8/layout/vList2"/>
    <dgm:cxn modelId="{3E2AC1D7-8703-430C-8F73-B3A714113CF6}" type="presOf" srcId="{89B1FFEE-7A2D-4954-9578-2058C483D4E7}" destId="{DCE7890F-4B8B-4104-BC54-F7F4C74E7731}" srcOrd="0" destOrd="0" presId="urn:microsoft.com/office/officeart/2005/8/layout/vList2"/>
    <dgm:cxn modelId="{2A557DE4-DB89-4EFE-A517-994531317B07}" srcId="{3A5DF1F5-4947-439E-96D8-BA7843F6AA3F}" destId="{246E1831-06BD-4F95-BDB7-282437042632}" srcOrd="0" destOrd="0" parTransId="{1C75CA99-2E10-48EF-B31A-4C9C59578E9F}" sibTransId="{8F1B58E7-DB53-4025-889B-25AE4EE8E935}"/>
    <dgm:cxn modelId="{4A0B80E6-96E8-484B-91D6-90E846A38199}" type="presOf" srcId="{246E1831-06BD-4F95-BDB7-282437042632}" destId="{5653AE18-B940-4CF4-97DA-45E74BB8ECCA}" srcOrd="0" destOrd="0" presId="urn:microsoft.com/office/officeart/2005/8/layout/vList2"/>
    <dgm:cxn modelId="{5C286AE8-BDAA-4AA8-8973-C0C281B1719F}" srcId="{3A5DF1F5-4947-439E-96D8-BA7843F6AA3F}" destId="{47EFF2D9-4097-4798-9EEB-4897892A2CE1}" srcOrd="2" destOrd="0" parTransId="{D37268EC-E8D3-445B-BEF5-B7A58FE6C53E}" sibTransId="{9DC52623-6D98-4F4F-A69D-C61FFE2A98B6}"/>
    <dgm:cxn modelId="{4DCBA6E9-4353-49EF-9AE8-D3916DF26B50}" srcId="{3A5DF1F5-4947-439E-96D8-BA7843F6AA3F}" destId="{8CEFE659-645E-4AE9-A7FE-C6A92646BC5B}" srcOrd="5" destOrd="0" parTransId="{59C19009-4597-4B5A-BE5F-BBC6B5E1621A}" sibTransId="{486F92FB-ED4C-4EF8-B656-114879065C21}"/>
    <dgm:cxn modelId="{4441897E-AEBF-4B0B-A4A2-DB114AC7F38D}" type="presParOf" srcId="{F6779CD5-8C53-4CF6-8CBC-1559E37C79CA}" destId="{5653AE18-B940-4CF4-97DA-45E74BB8ECCA}" srcOrd="0" destOrd="0" presId="urn:microsoft.com/office/officeart/2005/8/layout/vList2"/>
    <dgm:cxn modelId="{A1616209-B951-44C0-86A8-0C300BD3B66E}" type="presParOf" srcId="{F6779CD5-8C53-4CF6-8CBC-1559E37C79CA}" destId="{F7B1F67C-9A1C-48E4-9D97-C0119B076468}" srcOrd="1" destOrd="0" presId="urn:microsoft.com/office/officeart/2005/8/layout/vList2"/>
    <dgm:cxn modelId="{8F8E6311-B27B-4232-A2A2-663433D43C22}" type="presParOf" srcId="{F6779CD5-8C53-4CF6-8CBC-1559E37C79CA}" destId="{8487424D-4628-4E0C-A6BD-CFA7F0C68941}" srcOrd="2" destOrd="0" presId="urn:microsoft.com/office/officeart/2005/8/layout/vList2"/>
    <dgm:cxn modelId="{AFF89775-A15B-4FA1-B994-F3A800970608}" type="presParOf" srcId="{F6779CD5-8C53-4CF6-8CBC-1559E37C79CA}" destId="{A735FA44-E556-426D-B5E8-4C23AF93DFAE}" srcOrd="3" destOrd="0" presId="urn:microsoft.com/office/officeart/2005/8/layout/vList2"/>
    <dgm:cxn modelId="{1446096B-5DAA-4093-8F8C-5DC7A57FCD44}" type="presParOf" srcId="{F6779CD5-8C53-4CF6-8CBC-1559E37C79CA}" destId="{201633E2-D005-440C-80B2-07324F6E4B6F}" srcOrd="4" destOrd="0" presId="urn:microsoft.com/office/officeart/2005/8/layout/vList2"/>
    <dgm:cxn modelId="{EA7273B4-3272-4B5D-B917-85DFFA9C53BB}" type="presParOf" srcId="{F6779CD5-8C53-4CF6-8CBC-1559E37C79CA}" destId="{A3F4CE15-3CAD-40BA-B6A8-7447FBA56A9A}" srcOrd="5" destOrd="0" presId="urn:microsoft.com/office/officeart/2005/8/layout/vList2"/>
    <dgm:cxn modelId="{8CF81119-C79D-4423-8ACD-0F6F5EE3A83A}" type="presParOf" srcId="{F6779CD5-8C53-4CF6-8CBC-1559E37C79CA}" destId="{DCE7890F-4B8B-4104-BC54-F7F4C74E7731}" srcOrd="6" destOrd="0" presId="urn:microsoft.com/office/officeart/2005/8/layout/vList2"/>
    <dgm:cxn modelId="{8C6366BB-2B26-4893-9BC0-86CBBE4035A5}" type="presParOf" srcId="{F6779CD5-8C53-4CF6-8CBC-1559E37C79CA}" destId="{FCD29150-345C-4B30-BCB4-1737CCBFA5F3}" srcOrd="7" destOrd="0" presId="urn:microsoft.com/office/officeart/2005/8/layout/vList2"/>
    <dgm:cxn modelId="{902DAAA3-9403-4A36-AD3C-98686F068412}" type="presParOf" srcId="{F6779CD5-8C53-4CF6-8CBC-1559E37C79CA}" destId="{CA38449F-DA07-4006-BDE1-CD9F77AF7C6D}" srcOrd="8" destOrd="0" presId="urn:microsoft.com/office/officeart/2005/8/layout/vList2"/>
    <dgm:cxn modelId="{B2235E5A-A1DC-45EB-B204-F6F48BA82822}" type="presParOf" srcId="{F6779CD5-8C53-4CF6-8CBC-1559E37C79CA}" destId="{CF570DAF-CC5A-4593-904E-19DCBB5BB2F6}" srcOrd="9" destOrd="0" presId="urn:microsoft.com/office/officeart/2005/8/layout/vList2"/>
    <dgm:cxn modelId="{8F0CDDF4-17B0-46F7-BCC2-25081D941B09}" type="presParOf" srcId="{F6779CD5-8C53-4CF6-8CBC-1559E37C79CA}" destId="{71D85537-D24B-4288-AEC4-841EDA1E7EF0}" srcOrd="1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5DF1F5-4947-439E-96D8-BA7843F6AA3F}"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fr-GA"/>
        </a:p>
      </dgm:t>
    </dgm:pt>
    <dgm:pt modelId="{246E1831-06BD-4F95-BDB7-282437042632}">
      <dgm:prSet phldrT="[Texte]" phldr="0" custT="1"/>
      <dgm:spPr>
        <a:solidFill>
          <a:schemeClr val="accent2">
            <a:lumMod val="20000"/>
            <a:lumOff val="80000"/>
          </a:schemeClr>
        </a:solidFill>
      </dgm:spPr>
      <dgm:t>
        <a:bodyPr/>
        <a:lstStyle/>
        <a:p>
          <a:pPr>
            <a:buNone/>
          </a:pPr>
          <a:r>
            <a:rPr lang="fr-FR" sz="2000" dirty="0"/>
            <a:t>Complexité de la coordination institutionnelle régionale</a:t>
          </a:r>
          <a:endParaRPr lang="fr-GA" sz="2000" dirty="0"/>
        </a:p>
      </dgm:t>
    </dgm:pt>
    <dgm:pt modelId="{1C75CA99-2E10-48EF-B31A-4C9C59578E9F}" type="parTrans" cxnId="{2A557DE4-DB89-4EFE-A517-994531317B07}">
      <dgm:prSet/>
      <dgm:spPr/>
      <dgm:t>
        <a:bodyPr/>
        <a:lstStyle/>
        <a:p>
          <a:endParaRPr lang="fr-GA"/>
        </a:p>
      </dgm:t>
    </dgm:pt>
    <dgm:pt modelId="{8F1B58E7-DB53-4025-889B-25AE4EE8E935}" type="sibTrans" cxnId="{2A557DE4-DB89-4EFE-A517-994531317B07}">
      <dgm:prSet/>
      <dgm:spPr/>
      <dgm:t>
        <a:bodyPr/>
        <a:lstStyle/>
        <a:p>
          <a:endParaRPr lang="fr-GA"/>
        </a:p>
      </dgm:t>
    </dgm:pt>
    <dgm:pt modelId="{89B1FFEE-7A2D-4954-9578-2058C483D4E7}">
      <dgm:prSet phldrT="[Texte]" phldr="0" custT="1"/>
      <dgm:spPr>
        <a:solidFill>
          <a:schemeClr val="accent2">
            <a:lumMod val="20000"/>
            <a:lumOff val="80000"/>
          </a:schemeClr>
        </a:solidFill>
      </dgm:spPr>
      <dgm:t>
        <a:bodyPr/>
        <a:lstStyle/>
        <a:p>
          <a:pPr>
            <a:buClr>
              <a:schemeClr val="accent1"/>
            </a:buClr>
            <a:buSzTx/>
            <a:buFont typeface="Arial" panose="020B0604020202020204" pitchFamily="34" charset="0"/>
            <a:buNone/>
          </a:pPr>
          <a:r>
            <a:rPr lang="fr-FR" sz="2000" dirty="0"/>
            <a:t>Production de livrables de bonne qualité et exécution du budget conformément aux prévisions  </a:t>
          </a:r>
          <a:endParaRPr lang="fr-GA" sz="2000" dirty="0"/>
        </a:p>
      </dgm:t>
    </dgm:pt>
    <dgm:pt modelId="{914D4139-52AA-4DBF-A212-ACB7703053A1}" type="parTrans" cxnId="{383C1701-5ADC-4028-8F6F-D0EABC869FBA}">
      <dgm:prSet/>
      <dgm:spPr/>
      <dgm:t>
        <a:bodyPr/>
        <a:lstStyle/>
        <a:p>
          <a:endParaRPr lang="fr-GA"/>
        </a:p>
      </dgm:t>
    </dgm:pt>
    <dgm:pt modelId="{282B8FA9-67E4-4871-B01A-C2E4B30348A5}" type="sibTrans" cxnId="{383C1701-5ADC-4028-8F6F-D0EABC869FBA}">
      <dgm:prSet/>
      <dgm:spPr/>
      <dgm:t>
        <a:bodyPr/>
        <a:lstStyle/>
        <a:p>
          <a:endParaRPr lang="fr-GA"/>
        </a:p>
      </dgm:t>
    </dgm:pt>
    <dgm:pt modelId="{EC6BD81C-A42E-47B6-89CC-EA4F64CB0762}">
      <dgm:prSet custT="1"/>
      <dgm:spPr>
        <a:solidFill>
          <a:schemeClr val="accent2">
            <a:lumMod val="20000"/>
            <a:lumOff val="80000"/>
          </a:schemeClr>
        </a:solidFill>
      </dgm:spPr>
      <dgm:t>
        <a:bodyPr/>
        <a:lstStyle/>
        <a:p>
          <a:pPr>
            <a:buNone/>
          </a:pPr>
          <a:r>
            <a:rPr lang="fr-FR" sz="2000" dirty="0"/>
            <a:t>Faible appropriation du projet par les structures nationales et les acteurs des chaines de valeur</a:t>
          </a:r>
          <a:endParaRPr lang="fr-GA" sz="2000" dirty="0"/>
        </a:p>
      </dgm:t>
    </dgm:pt>
    <dgm:pt modelId="{9B3EF384-A608-4D4A-A6D4-3EEE4AD98B3D}" type="parTrans" cxnId="{B71AE07A-16C0-4109-9CC0-F915FDF2F808}">
      <dgm:prSet/>
      <dgm:spPr/>
      <dgm:t>
        <a:bodyPr/>
        <a:lstStyle/>
        <a:p>
          <a:endParaRPr lang="fr-GA"/>
        </a:p>
      </dgm:t>
    </dgm:pt>
    <dgm:pt modelId="{7D593C21-9C73-4B42-9A3D-83B7000CC3FF}" type="sibTrans" cxnId="{B71AE07A-16C0-4109-9CC0-F915FDF2F808}">
      <dgm:prSet/>
      <dgm:spPr/>
      <dgm:t>
        <a:bodyPr/>
        <a:lstStyle/>
        <a:p>
          <a:endParaRPr lang="fr-GA"/>
        </a:p>
      </dgm:t>
    </dgm:pt>
    <dgm:pt modelId="{974F83E3-E12F-45B9-A3D7-0E3B154DD680}">
      <dgm:prSet custT="1"/>
      <dgm:spPr>
        <a:solidFill>
          <a:schemeClr val="accent2">
            <a:lumMod val="20000"/>
            <a:lumOff val="80000"/>
          </a:schemeClr>
        </a:solidFill>
      </dgm:spPr>
      <dgm:t>
        <a:bodyPr/>
        <a:lstStyle/>
        <a:p>
          <a:r>
            <a:rPr lang="fr-FR" sz="2000" dirty="0"/>
            <a:t>Participation et contribution effectives des Acteurs Non Etatiques des chaines de valeur</a:t>
          </a:r>
          <a:endParaRPr lang="fr-GA" sz="2000" dirty="0"/>
        </a:p>
      </dgm:t>
    </dgm:pt>
    <dgm:pt modelId="{24D8B687-15CB-40AA-B323-8F17949D5785}" type="parTrans" cxnId="{44F1383E-484E-470F-88DB-212E39C0B10C}">
      <dgm:prSet/>
      <dgm:spPr/>
      <dgm:t>
        <a:bodyPr/>
        <a:lstStyle/>
        <a:p>
          <a:endParaRPr lang="fr-GA"/>
        </a:p>
      </dgm:t>
    </dgm:pt>
    <dgm:pt modelId="{549706E5-F125-43D8-895B-D4615AE2CF07}" type="sibTrans" cxnId="{44F1383E-484E-470F-88DB-212E39C0B10C}">
      <dgm:prSet/>
      <dgm:spPr/>
      <dgm:t>
        <a:bodyPr/>
        <a:lstStyle/>
        <a:p>
          <a:endParaRPr lang="fr-GA"/>
        </a:p>
      </dgm:t>
    </dgm:pt>
    <dgm:pt modelId="{F6779CD5-8C53-4CF6-8CBC-1559E37C79CA}" type="pres">
      <dgm:prSet presAssocID="{3A5DF1F5-4947-439E-96D8-BA7843F6AA3F}" presName="linear" presStyleCnt="0">
        <dgm:presLayoutVars>
          <dgm:animLvl val="lvl"/>
          <dgm:resizeHandles val="exact"/>
        </dgm:presLayoutVars>
      </dgm:prSet>
      <dgm:spPr/>
    </dgm:pt>
    <dgm:pt modelId="{5653AE18-B940-4CF4-97DA-45E74BB8ECCA}" type="pres">
      <dgm:prSet presAssocID="{246E1831-06BD-4F95-BDB7-282437042632}" presName="parentText" presStyleLbl="node1" presStyleIdx="0" presStyleCnt="4" custLinFactNeighborY="-78202">
        <dgm:presLayoutVars>
          <dgm:chMax val="0"/>
          <dgm:bulletEnabled val="1"/>
        </dgm:presLayoutVars>
      </dgm:prSet>
      <dgm:spPr/>
    </dgm:pt>
    <dgm:pt modelId="{F7B1F67C-9A1C-48E4-9D97-C0119B076468}" type="pres">
      <dgm:prSet presAssocID="{8F1B58E7-DB53-4025-889B-25AE4EE8E935}" presName="spacer" presStyleCnt="0"/>
      <dgm:spPr/>
    </dgm:pt>
    <dgm:pt modelId="{8487424D-4628-4E0C-A6BD-CFA7F0C68941}" type="pres">
      <dgm:prSet presAssocID="{EC6BD81C-A42E-47B6-89CC-EA4F64CB0762}" presName="parentText" presStyleLbl="node1" presStyleIdx="1" presStyleCnt="4" custLinFactY="-271" custLinFactNeighborX="-195" custLinFactNeighborY="-100000">
        <dgm:presLayoutVars>
          <dgm:chMax val="0"/>
          <dgm:bulletEnabled val="1"/>
        </dgm:presLayoutVars>
      </dgm:prSet>
      <dgm:spPr/>
    </dgm:pt>
    <dgm:pt modelId="{A735FA44-E556-426D-B5E8-4C23AF93DFAE}" type="pres">
      <dgm:prSet presAssocID="{7D593C21-9C73-4B42-9A3D-83B7000CC3FF}" presName="spacer" presStyleCnt="0"/>
      <dgm:spPr/>
    </dgm:pt>
    <dgm:pt modelId="{DCE7890F-4B8B-4104-BC54-F7F4C74E7731}" type="pres">
      <dgm:prSet presAssocID="{89B1FFEE-7A2D-4954-9578-2058C483D4E7}" presName="parentText" presStyleLbl="node1" presStyleIdx="2" presStyleCnt="4" custLinFactNeighborY="-63165">
        <dgm:presLayoutVars>
          <dgm:chMax val="0"/>
          <dgm:bulletEnabled val="1"/>
        </dgm:presLayoutVars>
      </dgm:prSet>
      <dgm:spPr/>
    </dgm:pt>
    <dgm:pt modelId="{FCD29150-345C-4B30-BCB4-1737CCBFA5F3}" type="pres">
      <dgm:prSet presAssocID="{282B8FA9-67E4-4871-B01A-C2E4B30348A5}" presName="spacer" presStyleCnt="0"/>
      <dgm:spPr/>
    </dgm:pt>
    <dgm:pt modelId="{CA38449F-DA07-4006-BDE1-CD9F77AF7C6D}" type="pres">
      <dgm:prSet presAssocID="{974F83E3-E12F-45B9-A3D7-0E3B154DD680}" presName="parentText" presStyleLbl="node1" presStyleIdx="3" presStyleCnt="4">
        <dgm:presLayoutVars>
          <dgm:chMax val="0"/>
          <dgm:bulletEnabled val="1"/>
        </dgm:presLayoutVars>
      </dgm:prSet>
      <dgm:spPr/>
    </dgm:pt>
  </dgm:ptLst>
  <dgm:cxnLst>
    <dgm:cxn modelId="{383C1701-5ADC-4028-8F6F-D0EABC869FBA}" srcId="{3A5DF1F5-4947-439E-96D8-BA7843F6AA3F}" destId="{89B1FFEE-7A2D-4954-9578-2058C483D4E7}" srcOrd="2" destOrd="0" parTransId="{914D4139-52AA-4DBF-A212-ACB7703053A1}" sibTransId="{282B8FA9-67E4-4871-B01A-C2E4B30348A5}"/>
    <dgm:cxn modelId="{F096A832-1140-47FC-915C-4F4774AAE4A5}" type="presOf" srcId="{EC6BD81C-A42E-47B6-89CC-EA4F64CB0762}" destId="{8487424D-4628-4E0C-A6BD-CFA7F0C68941}" srcOrd="0" destOrd="0" presId="urn:microsoft.com/office/officeart/2005/8/layout/vList2"/>
    <dgm:cxn modelId="{44F1383E-484E-470F-88DB-212E39C0B10C}" srcId="{3A5DF1F5-4947-439E-96D8-BA7843F6AA3F}" destId="{974F83E3-E12F-45B9-A3D7-0E3B154DD680}" srcOrd="3" destOrd="0" parTransId="{24D8B687-15CB-40AA-B323-8F17949D5785}" sibTransId="{549706E5-F125-43D8-895B-D4615AE2CF07}"/>
    <dgm:cxn modelId="{016B9468-B8B8-45BE-B17B-66C821D040E5}" type="presOf" srcId="{3A5DF1F5-4947-439E-96D8-BA7843F6AA3F}" destId="{F6779CD5-8C53-4CF6-8CBC-1559E37C79CA}" srcOrd="0" destOrd="0" presId="urn:microsoft.com/office/officeart/2005/8/layout/vList2"/>
    <dgm:cxn modelId="{679B5B6D-6E99-465E-B561-763AE5AC7FD1}" type="presOf" srcId="{974F83E3-E12F-45B9-A3D7-0E3B154DD680}" destId="{CA38449F-DA07-4006-BDE1-CD9F77AF7C6D}" srcOrd="0" destOrd="0" presId="urn:microsoft.com/office/officeart/2005/8/layout/vList2"/>
    <dgm:cxn modelId="{B71AE07A-16C0-4109-9CC0-F915FDF2F808}" srcId="{3A5DF1F5-4947-439E-96D8-BA7843F6AA3F}" destId="{EC6BD81C-A42E-47B6-89CC-EA4F64CB0762}" srcOrd="1" destOrd="0" parTransId="{9B3EF384-A608-4D4A-A6D4-3EEE4AD98B3D}" sibTransId="{7D593C21-9C73-4B42-9A3D-83B7000CC3FF}"/>
    <dgm:cxn modelId="{3E2AC1D7-8703-430C-8F73-B3A714113CF6}" type="presOf" srcId="{89B1FFEE-7A2D-4954-9578-2058C483D4E7}" destId="{DCE7890F-4B8B-4104-BC54-F7F4C74E7731}" srcOrd="0" destOrd="0" presId="urn:microsoft.com/office/officeart/2005/8/layout/vList2"/>
    <dgm:cxn modelId="{2A557DE4-DB89-4EFE-A517-994531317B07}" srcId="{3A5DF1F5-4947-439E-96D8-BA7843F6AA3F}" destId="{246E1831-06BD-4F95-BDB7-282437042632}" srcOrd="0" destOrd="0" parTransId="{1C75CA99-2E10-48EF-B31A-4C9C59578E9F}" sibTransId="{8F1B58E7-DB53-4025-889B-25AE4EE8E935}"/>
    <dgm:cxn modelId="{4A0B80E6-96E8-484B-91D6-90E846A38199}" type="presOf" srcId="{246E1831-06BD-4F95-BDB7-282437042632}" destId="{5653AE18-B940-4CF4-97DA-45E74BB8ECCA}" srcOrd="0" destOrd="0" presId="urn:microsoft.com/office/officeart/2005/8/layout/vList2"/>
    <dgm:cxn modelId="{4441897E-AEBF-4B0B-A4A2-DB114AC7F38D}" type="presParOf" srcId="{F6779CD5-8C53-4CF6-8CBC-1559E37C79CA}" destId="{5653AE18-B940-4CF4-97DA-45E74BB8ECCA}" srcOrd="0" destOrd="0" presId="urn:microsoft.com/office/officeart/2005/8/layout/vList2"/>
    <dgm:cxn modelId="{A1616209-B951-44C0-86A8-0C300BD3B66E}" type="presParOf" srcId="{F6779CD5-8C53-4CF6-8CBC-1559E37C79CA}" destId="{F7B1F67C-9A1C-48E4-9D97-C0119B076468}" srcOrd="1" destOrd="0" presId="urn:microsoft.com/office/officeart/2005/8/layout/vList2"/>
    <dgm:cxn modelId="{8F8E6311-B27B-4232-A2A2-663433D43C22}" type="presParOf" srcId="{F6779CD5-8C53-4CF6-8CBC-1559E37C79CA}" destId="{8487424D-4628-4E0C-A6BD-CFA7F0C68941}" srcOrd="2" destOrd="0" presId="urn:microsoft.com/office/officeart/2005/8/layout/vList2"/>
    <dgm:cxn modelId="{AFF89775-A15B-4FA1-B994-F3A800970608}" type="presParOf" srcId="{F6779CD5-8C53-4CF6-8CBC-1559E37C79CA}" destId="{A735FA44-E556-426D-B5E8-4C23AF93DFAE}" srcOrd="3" destOrd="0" presId="urn:microsoft.com/office/officeart/2005/8/layout/vList2"/>
    <dgm:cxn modelId="{8CF81119-C79D-4423-8ACD-0F6F5EE3A83A}" type="presParOf" srcId="{F6779CD5-8C53-4CF6-8CBC-1559E37C79CA}" destId="{DCE7890F-4B8B-4104-BC54-F7F4C74E7731}" srcOrd="4" destOrd="0" presId="urn:microsoft.com/office/officeart/2005/8/layout/vList2"/>
    <dgm:cxn modelId="{8C6366BB-2B26-4893-9BC0-86CBBE4035A5}" type="presParOf" srcId="{F6779CD5-8C53-4CF6-8CBC-1559E37C79CA}" destId="{FCD29150-345C-4B30-BCB4-1737CCBFA5F3}" srcOrd="5" destOrd="0" presId="urn:microsoft.com/office/officeart/2005/8/layout/vList2"/>
    <dgm:cxn modelId="{902DAAA3-9403-4A36-AD3C-98686F068412}" type="presParOf" srcId="{F6779CD5-8C53-4CF6-8CBC-1559E37C79CA}" destId="{CA38449F-DA07-4006-BDE1-CD9F77AF7C6D}"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5DF1F5-4947-439E-96D8-BA7843F6AA3F}"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fr-GA"/>
        </a:p>
      </dgm:t>
    </dgm:pt>
    <dgm:pt modelId="{246E1831-06BD-4F95-BDB7-282437042632}">
      <dgm:prSet phldrT="[Texte]" phldr="0" custT="1"/>
      <dgm:spPr>
        <a:solidFill>
          <a:schemeClr val="accent6">
            <a:lumMod val="20000"/>
            <a:lumOff val="80000"/>
          </a:schemeClr>
        </a:solidFill>
      </dgm:spPr>
      <dgm:t>
        <a:bodyPr/>
        <a:lstStyle/>
        <a:p>
          <a:pPr>
            <a:buNone/>
          </a:pPr>
          <a:r>
            <a:rPr lang="fr-FR" sz="2000" dirty="0"/>
            <a:t>Forte volonté politique pour l’intégration sous-régionale</a:t>
          </a:r>
          <a:endParaRPr lang="fr-GA" sz="2000" dirty="0"/>
        </a:p>
      </dgm:t>
    </dgm:pt>
    <dgm:pt modelId="{1C75CA99-2E10-48EF-B31A-4C9C59578E9F}" type="parTrans" cxnId="{2A557DE4-DB89-4EFE-A517-994531317B07}">
      <dgm:prSet/>
      <dgm:spPr/>
      <dgm:t>
        <a:bodyPr/>
        <a:lstStyle/>
        <a:p>
          <a:endParaRPr lang="fr-GA"/>
        </a:p>
      </dgm:t>
    </dgm:pt>
    <dgm:pt modelId="{8F1B58E7-DB53-4025-889B-25AE4EE8E935}" type="sibTrans" cxnId="{2A557DE4-DB89-4EFE-A517-994531317B07}">
      <dgm:prSet/>
      <dgm:spPr/>
      <dgm:t>
        <a:bodyPr/>
        <a:lstStyle/>
        <a:p>
          <a:endParaRPr lang="fr-GA"/>
        </a:p>
      </dgm:t>
    </dgm:pt>
    <dgm:pt modelId="{EC6BD81C-A42E-47B6-89CC-EA4F64CB0762}">
      <dgm:prSet custT="1"/>
      <dgm:spPr>
        <a:solidFill>
          <a:schemeClr val="accent6">
            <a:lumMod val="20000"/>
            <a:lumOff val="80000"/>
          </a:schemeClr>
        </a:solidFill>
      </dgm:spPr>
      <dgm:t>
        <a:bodyPr/>
        <a:lstStyle/>
        <a:p>
          <a:pPr>
            <a:buNone/>
          </a:pPr>
          <a:r>
            <a:rPr lang="fr-CI" sz="2000" dirty="0"/>
            <a:t>Engagement et soutien des Partenaires Techniques et Financiers</a:t>
          </a:r>
          <a:endParaRPr lang="fr-GA" sz="2000" dirty="0"/>
        </a:p>
      </dgm:t>
    </dgm:pt>
    <dgm:pt modelId="{9B3EF384-A608-4D4A-A6D4-3EEE4AD98B3D}" type="parTrans" cxnId="{B71AE07A-16C0-4109-9CC0-F915FDF2F808}">
      <dgm:prSet/>
      <dgm:spPr/>
      <dgm:t>
        <a:bodyPr/>
        <a:lstStyle/>
        <a:p>
          <a:endParaRPr lang="fr-GA"/>
        </a:p>
      </dgm:t>
    </dgm:pt>
    <dgm:pt modelId="{7D593C21-9C73-4B42-9A3D-83B7000CC3FF}" type="sibTrans" cxnId="{B71AE07A-16C0-4109-9CC0-F915FDF2F808}">
      <dgm:prSet/>
      <dgm:spPr/>
      <dgm:t>
        <a:bodyPr/>
        <a:lstStyle/>
        <a:p>
          <a:endParaRPr lang="fr-GA"/>
        </a:p>
      </dgm:t>
    </dgm:pt>
    <dgm:pt modelId="{47EFF2D9-4097-4798-9EEB-4897892A2CE1}">
      <dgm:prSet custT="1"/>
      <dgm:spPr>
        <a:solidFill>
          <a:schemeClr val="accent6">
            <a:lumMod val="20000"/>
            <a:lumOff val="80000"/>
          </a:schemeClr>
        </a:solidFill>
      </dgm:spPr>
      <dgm:t>
        <a:bodyPr/>
        <a:lstStyle/>
        <a:p>
          <a:pPr>
            <a:buNone/>
          </a:pPr>
          <a:r>
            <a:rPr lang="fr-FR" sz="2000" dirty="0"/>
            <a:t>Demande croissante des produits carnés dans la sous-région</a:t>
          </a:r>
          <a:endParaRPr lang="fr-GA" sz="2000" dirty="0"/>
        </a:p>
      </dgm:t>
    </dgm:pt>
    <dgm:pt modelId="{D37268EC-E8D3-445B-BEF5-B7A58FE6C53E}" type="parTrans" cxnId="{5C286AE8-BDAA-4AA8-8973-C0C281B1719F}">
      <dgm:prSet/>
      <dgm:spPr/>
      <dgm:t>
        <a:bodyPr/>
        <a:lstStyle/>
        <a:p>
          <a:endParaRPr lang="fr-GA"/>
        </a:p>
      </dgm:t>
    </dgm:pt>
    <dgm:pt modelId="{9DC52623-6D98-4F4F-A69D-C61FFE2A98B6}" type="sibTrans" cxnId="{5C286AE8-BDAA-4AA8-8973-C0C281B1719F}">
      <dgm:prSet/>
      <dgm:spPr/>
      <dgm:t>
        <a:bodyPr/>
        <a:lstStyle/>
        <a:p>
          <a:endParaRPr lang="fr-GA"/>
        </a:p>
      </dgm:t>
    </dgm:pt>
    <dgm:pt modelId="{31DBC570-8FD6-491F-B22B-09BA1699D26B}">
      <dgm:prSet custT="1"/>
      <dgm:spPr>
        <a:solidFill>
          <a:schemeClr val="accent6">
            <a:lumMod val="20000"/>
            <a:lumOff val="80000"/>
          </a:schemeClr>
        </a:solidFill>
      </dgm:spPr>
      <dgm:t>
        <a:bodyPr/>
        <a:lstStyle/>
        <a:p>
          <a:r>
            <a:rPr lang="fr-FR" sz="2000" kern="1200" dirty="0">
              <a:solidFill>
                <a:srgbClr val="44546A">
                  <a:hueOff val="0"/>
                  <a:satOff val="0"/>
                  <a:lumOff val="0"/>
                  <a:alphaOff val="0"/>
                </a:srgbClr>
              </a:solidFill>
              <a:latin typeface="Calibri" panose="020F0502020204030204"/>
              <a:ea typeface="+mn-ea"/>
              <a:cs typeface="+mn-cs"/>
            </a:rPr>
            <a:t>Création d’emplois et de revenus des acteurs de la chaîne de valeur</a:t>
          </a:r>
          <a:endParaRPr lang="fr-GA" sz="2000" kern="1200" dirty="0">
            <a:solidFill>
              <a:srgbClr val="44546A">
                <a:hueOff val="0"/>
                <a:satOff val="0"/>
                <a:lumOff val="0"/>
                <a:alphaOff val="0"/>
              </a:srgbClr>
            </a:solidFill>
            <a:latin typeface="Calibri" panose="020F0502020204030204"/>
            <a:ea typeface="+mn-ea"/>
            <a:cs typeface="+mn-cs"/>
          </a:endParaRPr>
        </a:p>
      </dgm:t>
    </dgm:pt>
    <dgm:pt modelId="{185E611C-4FE3-4C10-B1E0-C9ED160FA4A0}" type="parTrans" cxnId="{3EA93F5A-450D-4DDB-B1BD-1A36A3408330}">
      <dgm:prSet/>
      <dgm:spPr/>
      <dgm:t>
        <a:bodyPr/>
        <a:lstStyle/>
        <a:p>
          <a:endParaRPr lang="fr-GA"/>
        </a:p>
      </dgm:t>
    </dgm:pt>
    <dgm:pt modelId="{67B58E30-1A17-4EC1-ABA6-B6286C96253A}" type="sibTrans" cxnId="{3EA93F5A-450D-4DDB-B1BD-1A36A3408330}">
      <dgm:prSet/>
      <dgm:spPr/>
      <dgm:t>
        <a:bodyPr/>
        <a:lstStyle/>
        <a:p>
          <a:endParaRPr lang="fr-GA"/>
        </a:p>
      </dgm:t>
    </dgm:pt>
    <dgm:pt modelId="{F6779CD5-8C53-4CF6-8CBC-1559E37C79CA}" type="pres">
      <dgm:prSet presAssocID="{3A5DF1F5-4947-439E-96D8-BA7843F6AA3F}" presName="linear" presStyleCnt="0">
        <dgm:presLayoutVars>
          <dgm:animLvl val="lvl"/>
          <dgm:resizeHandles val="exact"/>
        </dgm:presLayoutVars>
      </dgm:prSet>
      <dgm:spPr/>
    </dgm:pt>
    <dgm:pt modelId="{5653AE18-B940-4CF4-97DA-45E74BB8ECCA}" type="pres">
      <dgm:prSet presAssocID="{246E1831-06BD-4F95-BDB7-282437042632}" presName="parentText" presStyleLbl="node1" presStyleIdx="0" presStyleCnt="4" custLinFactNeighborX="-117" custLinFactNeighborY="-32829">
        <dgm:presLayoutVars>
          <dgm:chMax val="0"/>
          <dgm:bulletEnabled val="1"/>
        </dgm:presLayoutVars>
      </dgm:prSet>
      <dgm:spPr/>
    </dgm:pt>
    <dgm:pt modelId="{F7B1F67C-9A1C-48E4-9D97-C0119B076468}" type="pres">
      <dgm:prSet presAssocID="{8F1B58E7-DB53-4025-889B-25AE4EE8E935}" presName="spacer" presStyleCnt="0"/>
      <dgm:spPr/>
    </dgm:pt>
    <dgm:pt modelId="{8487424D-4628-4E0C-A6BD-CFA7F0C68941}" type="pres">
      <dgm:prSet presAssocID="{EC6BD81C-A42E-47B6-89CC-EA4F64CB0762}" presName="parentText" presStyleLbl="node1" presStyleIdx="1" presStyleCnt="4" custLinFactY="-271" custLinFactNeighborY="-100000">
        <dgm:presLayoutVars>
          <dgm:chMax val="0"/>
          <dgm:bulletEnabled val="1"/>
        </dgm:presLayoutVars>
      </dgm:prSet>
      <dgm:spPr/>
    </dgm:pt>
    <dgm:pt modelId="{A735FA44-E556-426D-B5E8-4C23AF93DFAE}" type="pres">
      <dgm:prSet presAssocID="{7D593C21-9C73-4B42-9A3D-83B7000CC3FF}" presName="spacer" presStyleCnt="0"/>
      <dgm:spPr/>
    </dgm:pt>
    <dgm:pt modelId="{53CF8E2E-A8BA-4662-A500-C1E838F2A107}" type="pres">
      <dgm:prSet presAssocID="{31DBC570-8FD6-491F-B22B-09BA1699D26B}" presName="parentText" presStyleLbl="node1" presStyleIdx="2" presStyleCnt="4" custLinFactY="-13040" custLinFactNeighborY="-100000">
        <dgm:presLayoutVars>
          <dgm:chMax val="0"/>
          <dgm:bulletEnabled val="1"/>
        </dgm:presLayoutVars>
      </dgm:prSet>
      <dgm:spPr/>
    </dgm:pt>
    <dgm:pt modelId="{5A1909BC-8646-4DE6-A15A-15DF7233498E}" type="pres">
      <dgm:prSet presAssocID="{67B58E30-1A17-4EC1-ABA6-B6286C96253A}" presName="spacer" presStyleCnt="0"/>
      <dgm:spPr/>
    </dgm:pt>
    <dgm:pt modelId="{201633E2-D005-440C-80B2-07324F6E4B6F}" type="pres">
      <dgm:prSet presAssocID="{47EFF2D9-4097-4798-9EEB-4897892A2CE1}" presName="parentText" presStyleLbl="node1" presStyleIdx="3" presStyleCnt="4" custLinFactY="-23713" custLinFactNeighborY="-100000">
        <dgm:presLayoutVars>
          <dgm:chMax val="0"/>
          <dgm:bulletEnabled val="1"/>
        </dgm:presLayoutVars>
      </dgm:prSet>
      <dgm:spPr/>
    </dgm:pt>
  </dgm:ptLst>
  <dgm:cxnLst>
    <dgm:cxn modelId="{A6EAAB3B-0AE4-4EBF-B4CA-3FABF0328CF4}" type="presOf" srcId="{31DBC570-8FD6-491F-B22B-09BA1699D26B}" destId="{53CF8E2E-A8BA-4662-A500-C1E838F2A107}" srcOrd="0" destOrd="0" presId="urn:microsoft.com/office/officeart/2005/8/layout/vList2"/>
    <dgm:cxn modelId="{016B9468-B8B8-45BE-B17B-66C821D040E5}" type="presOf" srcId="{3A5DF1F5-4947-439E-96D8-BA7843F6AA3F}" destId="{F6779CD5-8C53-4CF6-8CBC-1559E37C79CA}" srcOrd="0" destOrd="0" presId="urn:microsoft.com/office/officeart/2005/8/layout/vList2"/>
    <dgm:cxn modelId="{3EA93F5A-450D-4DDB-B1BD-1A36A3408330}" srcId="{3A5DF1F5-4947-439E-96D8-BA7843F6AA3F}" destId="{31DBC570-8FD6-491F-B22B-09BA1699D26B}" srcOrd="2" destOrd="0" parTransId="{185E611C-4FE3-4C10-B1E0-C9ED160FA4A0}" sibTransId="{67B58E30-1A17-4EC1-ABA6-B6286C96253A}"/>
    <dgm:cxn modelId="{B71AE07A-16C0-4109-9CC0-F915FDF2F808}" srcId="{3A5DF1F5-4947-439E-96D8-BA7843F6AA3F}" destId="{EC6BD81C-A42E-47B6-89CC-EA4F64CB0762}" srcOrd="1" destOrd="0" parTransId="{9B3EF384-A608-4D4A-A6D4-3EEE4AD98B3D}" sibTransId="{7D593C21-9C73-4B42-9A3D-83B7000CC3FF}"/>
    <dgm:cxn modelId="{DE3CCDBF-EAAD-4468-ACD1-77BB88218227}" type="presOf" srcId="{246E1831-06BD-4F95-BDB7-282437042632}" destId="{5653AE18-B940-4CF4-97DA-45E74BB8ECCA}" srcOrd="0" destOrd="0" presId="urn:microsoft.com/office/officeart/2005/8/layout/vList2"/>
    <dgm:cxn modelId="{12B616D8-092C-43D9-9844-6784B4A13D3B}" type="presOf" srcId="{EC6BD81C-A42E-47B6-89CC-EA4F64CB0762}" destId="{8487424D-4628-4E0C-A6BD-CFA7F0C68941}" srcOrd="0" destOrd="0" presId="urn:microsoft.com/office/officeart/2005/8/layout/vList2"/>
    <dgm:cxn modelId="{2A557DE4-DB89-4EFE-A517-994531317B07}" srcId="{3A5DF1F5-4947-439E-96D8-BA7843F6AA3F}" destId="{246E1831-06BD-4F95-BDB7-282437042632}" srcOrd="0" destOrd="0" parTransId="{1C75CA99-2E10-48EF-B31A-4C9C59578E9F}" sibTransId="{8F1B58E7-DB53-4025-889B-25AE4EE8E935}"/>
    <dgm:cxn modelId="{5C286AE8-BDAA-4AA8-8973-C0C281B1719F}" srcId="{3A5DF1F5-4947-439E-96D8-BA7843F6AA3F}" destId="{47EFF2D9-4097-4798-9EEB-4897892A2CE1}" srcOrd="3" destOrd="0" parTransId="{D37268EC-E8D3-445B-BEF5-B7A58FE6C53E}" sibTransId="{9DC52623-6D98-4F4F-A69D-C61FFE2A98B6}"/>
    <dgm:cxn modelId="{CAA140F8-45F0-4CC9-8FED-40F9F73F1458}" type="presOf" srcId="{47EFF2D9-4097-4798-9EEB-4897892A2CE1}" destId="{201633E2-D005-440C-80B2-07324F6E4B6F}" srcOrd="0" destOrd="0" presId="urn:microsoft.com/office/officeart/2005/8/layout/vList2"/>
    <dgm:cxn modelId="{FCBEB668-2F38-4B36-8191-BBC91238350F}" type="presParOf" srcId="{F6779CD5-8C53-4CF6-8CBC-1559E37C79CA}" destId="{5653AE18-B940-4CF4-97DA-45E74BB8ECCA}" srcOrd="0" destOrd="0" presId="urn:microsoft.com/office/officeart/2005/8/layout/vList2"/>
    <dgm:cxn modelId="{871442B5-20C9-4ED1-A66F-6E0A025EF415}" type="presParOf" srcId="{F6779CD5-8C53-4CF6-8CBC-1559E37C79CA}" destId="{F7B1F67C-9A1C-48E4-9D97-C0119B076468}" srcOrd="1" destOrd="0" presId="urn:microsoft.com/office/officeart/2005/8/layout/vList2"/>
    <dgm:cxn modelId="{945B2092-6D80-4C3B-BD1B-3E10958B0263}" type="presParOf" srcId="{F6779CD5-8C53-4CF6-8CBC-1559E37C79CA}" destId="{8487424D-4628-4E0C-A6BD-CFA7F0C68941}" srcOrd="2" destOrd="0" presId="urn:microsoft.com/office/officeart/2005/8/layout/vList2"/>
    <dgm:cxn modelId="{3C29EB41-6047-4499-A070-4884B65F5700}" type="presParOf" srcId="{F6779CD5-8C53-4CF6-8CBC-1559E37C79CA}" destId="{A735FA44-E556-426D-B5E8-4C23AF93DFAE}" srcOrd="3" destOrd="0" presId="urn:microsoft.com/office/officeart/2005/8/layout/vList2"/>
    <dgm:cxn modelId="{C4BD52B3-04DB-4C43-8207-81E16887E8F1}" type="presParOf" srcId="{F6779CD5-8C53-4CF6-8CBC-1559E37C79CA}" destId="{53CF8E2E-A8BA-4662-A500-C1E838F2A107}" srcOrd="4" destOrd="0" presId="urn:microsoft.com/office/officeart/2005/8/layout/vList2"/>
    <dgm:cxn modelId="{765D4A19-598E-4503-8D6C-4055335A7F46}" type="presParOf" srcId="{F6779CD5-8C53-4CF6-8CBC-1559E37C79CA}" destId="{5A1909BC-8646-4DE6-A15A-15DF7233498E}" srcOrd="5" destOrd="0" presId="urn:microsoft.com/office/officeart/2005/8/layout/vList2"/>
    <dgm:cxn modelId="{F2BA2B8C-670E-4433-BCDA-AEEB841DD1AA}" type="presParOf" srcId="{F6779CD5-8C53-4CF6-8CBC-1559E37C79CA}" destId="{201633E2-D005-440C-80B2-07324F6E4B6F}" srcOrd="6"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30403-F42E-4888-8B49-CFDB8C043DBA}">
      <dsp:nvSpPr>
        <dsp:cNvPr id="0" name=""/>
        <dsp:cNvSpPr/>
      </dsp:nvSpPr>
      <dsp:spPr>
        <a:xfrm>
          <a:off x="0" y="169"/>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tx1"/>
              </a:solidFill>
              <a:latin typeface="Arial Narrow" panose="020B0606020202030204" pitchFamily="34" charset="0"/>
              <a:ea typeface="+mn-ea"/>
              <a:cs typeface="+mn-cs"/>
            </a:rPr>
            <a:t>1. Contexte général</a:t>
          </a:r>
          <a:endParaRPr lang="en-US" sz="2800" b="1" kern="1200" dirty="0">
            <a:solidFill>
              <a:schemeClr val="tx1"/>
            </a:solidFill>
            <a:latin typeface="Arial Narrow" panose="020B0606020202030204" pitchFamily="34" charset="0"/>
            <a:ea typeface="+mn-ea"/>
            <a:cs typeface="+mn-cs"/>
          </a:endParaRPr>
        </a:p>
      </dsp:txBody>
      <dsp:txXfrm>
        <a:off x="29214" y="29383"/>
        <a:ext cx="6950626" cy="540020"/>
      </dsp:txXfrm>
    </dsp:sp>
    <dsp:sp modelId="{DA6AF0ED-9152-422F-B5A6-D3D511DB4BB9}">
      <dsp:nvSpPr>
        <dsp:cNvPr id="0" name=""/>
        <dsp:cNvSpPr/>
      </dsp:nvSpPr>
      <dsp:spPr>
        <a:xfrm>
          <a:off x="0" y="611948"/>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latin typeface="Arial Narrow" panose="020B0606020202030204" pitchFamily="34" charset="0"/>
              <a:ea typeface="+mn-ea"/>
              <a:cs typeface="+mn-cs"/>
            </a:rPr>
            <a:t>2. </a:t>
          </a:r>
          <a:r>
            <a:rPr lang="fr-FR" sz="2800" b="1" kern="1200" noProof="0" dirty="0">
              <a:solidFill>
                <a:schemeClr val="tx1"/>
              </a:solidFill>
              <a:latin typeface="Arial Narrow" panose="020B0606020202030204" pitchFamily="34" charset="0"/>
              <a:ea typeface="+mn-ea"/>
              <a:cs typeface="+mn-cs"/>
            </a:rPr>
            <a:t>Alignements stratégiques </a:t>
          </a:r>
          <a:r>
            <a:rPr lang="en-US" sz="2800" b="1" kern="1200" dirty="0">
              <a:solidFill>
                <a:schemeClr val="tx1"/>
              </a:solidFill>
              <a:latin typeface="Arial Narrow" panose="020B0606020202030204" pitchFamily="34" charset="0"/>
              <a:ea typeface="+mn-ea"/>
              <a:cs typeface="+mn-cs"/>
            </a:rPr>
            <a:t>du </a:t>
          </a:r>
          <a:r>
            <a:rPr lang="fr-FR" sz="2800" b="1" kern="1200" noProof="0" dirty="0">
              <a:solidFill>
                <a:schemeClr val="tx1"/>
              </a:solidFill>
              <a:latin typeface="Arial Narrow" panose="020B0606020202030204" pitchFamily="34" charset="0"/>
              <a:ea typeface="+mn-ea"/>
              <a:cs typeface="+mn-cs"/>
            </a:rPr>
            <a:t>projet</a:t>
          </a:r>
          <a:endParaRPr lang="en-US" sz="2800" b="1" kern="1200" dirty="0">
            <a:solidFill>
              <a:schemeClr val="tx1"/>
            </a:solidFill>
            <a:latin typeface="Arial Narrow" panose="020B0606020202030204" pitchFamily="34" charset="0"/>
            <a:ea typeface="+mn-ea"/>
            <a:cs typeface="+mn-cs"/>
          </a:endParaRPr>
        </a:p>
      </dsp:txBody>
      <dsp:txXfrm>
        <a:off x="29214" y="641162"/>
        <a:ext cx="6950626" cy="540020"/>
      </dsp:txXfrm>
    </dsp:sp>
    <dsp:sp modelId="{73315310-C21C-4AB4-BB83-39A37B44FB29}">
      <dsp:nvSpPr>
        <dsp:cNvPr id="0" name=""/>
        <dsp:cNvSpPr/>
      </dsp:nvSpPr>
      <dsp:spPr>
        <a:xfrm>
          <a:off x="0" y="1223727"/>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tx1"/>
              </a:solidFill>
              <a:latin typeface="Arial Narrow" panose="020B0606020202030204" pitchFamily="34" charset="0"/>
              <a:ea typeface="+mn-ea"/>
              <a:cs typeface="+mn-cs"/>
            </a:rPr>
            <a:t>3. Objectifs, Impact et Résultats</a:t>
          </a:r>
          <a:endParaRPr lang="en-US" sz="2800" b="1" kern="1200" dirty="0">
            <a:solidFill>
              <a:schemeClr val="tx1"/>
            </a:solidFill>
            <a:latin typeface="Arial Narrow" panose="020B0606020202030204" pitchFamily="34" charset="0"/>
            <a:ea typeface="+mn-ea"/>
            <a:cs typeface="+mn-cs"/>
          </a:endParaRPr>
        </a:p>
      </dsp:txBody>
      <dsp:txXfrm>
        <a:off x="29214" y="1252941"/>
        <a:ext cx="6950626" cy="540020"/>
      </dsp:txXfrm>
    </dsp:sp>
    <dsp:sp modelId="{79E0D0C7-7299-4E4B-B0C6-61A949FE6FC2}">
      <dsp:nvSpPr>
        <dsp:cNvPr id="0" name=""/>
        <dsp:cNvSpPr/>
      </dsp:nvSpPr>
      <dsp:spPr>
        <a:xfrm>
          <a:off x="0" y="1835507"/>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tx1"/>
              </a:solidFill>
              <a:latin typeface="Arial Narrow" panose="020B0606020202030204" pitchFamily="34" charset="0"/>
              <a:ea typeface="+mn-ea"/>
              <a:cs typeface="+mn-cs"/>
            </a:rPr>
            <a:t>4. Produits attendus </a:t>
          </a:r>
          <a:endParaRPr lang="en-US" sz="2800" b="1" kern="1200" dirty="0">
            <a:solidFill>
              <a:schemeClr val="tx1"/>
            </a:solidFill>
            <a:latin typeface="Arial Narrow" panose="020B0606020202030204" pitchFamily="34" charset="0"/>
            <a:ea typeface="+mn-ea"/>
            <a:cs typeface="+mn-cs"/>
          </a:endParaRPr>
        </a:p>
      </dsp:txBody>
      <dsp:txXfrm>
        <a:off x="29214" y="1864721"/>
        <a:ext cx="6950626" cy="540020"/>
      </dsp:txXfrm>
    </dsp:sp>
    <dsp:sp modelId="{812D0FF5-8BC5-469B-8822-7A87580889AC}">
      <dsp:nvSpPr>
        <dsp:cNvPr id="0" name=""/>
        <dsp:cNvSpPr/>
      </dsp:nvSpPr>
      <dsp:spPr>
        <a:xfrm>
          <a:off x="0" y="2447286"/>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tx1"/>
              </a:solidFill>
              <a:latin typeface="Arial Narrow" panose="020B0606020202030204" pitchFamily="34" charset="0"/>
              <a:ea typeface="+mn-ea"/>
              <a:cs typeface="+mn-cs"/>
            </a:rPr>
            <a:t>5. Parties prenantes</a:t>
          </a:r>
          <a:endParaRPr lang="en-US" sz="2800" b="1" kern="1200" dirty="0">
            <a:solidFill>
              <a:schemeClr val="tx1"/>
            </a:solidFill>
            <a:latin typeface="Arial Narrow" panose="020B0606020202030204" pitchFamily="34" charset="0"/>
            <a:ea typeface="+mn-ea"/>
            <a:cs typeface="+mn-cs"/>
          </a:endParaRPr>
        </a:p>
      </dsp:txBody>
      <dsp:txXfrm>
        <a:off x="29214" y="2476500"/>
        <a:ext cx="6950626" cy="540020"/>
      </dsp:txXfrm>
    </dsp:sp>
    <dsp:sp modelId="{6B69DA30-7876-4E4D-A815-09F45CF56FA5}">
      <dsp:nvSpPr>
        <dsp:cNvPr id="0" name=""/>
        <dsp:cNvSpPr/>
      </dsp:nvSpPr>
      <dsp:spPr>
        <a:xfrm>
          <a:off x="0" y="3059066"/>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tx1"/>
              </a:solidFill>
              <a:latin typeface="Arial Narrow" panose="020B0606020202030204" pitchFamily="34" charset="0"/>
              <a:ea typeface="+mn-ea"/>
              <a:cs typeface="+mn-cs"/>
            </a:rPr>
            <a:t>6. Approche stratégique</a:t>
          </a:r>
          <a:endParaRPr lang="en-US" sz="2800" b="1" kern="1200" dirty="0">
            <a:solidFill>
              <a:schemeClr val="tx1"/>
            </a:solidFill>
            <a:latin typeface="Arial Narrow" panose="020B0606020202030204" pitchFamily="34" charset="0"/>
            <a:ea typeface="+mn-ea"/>
            <a:cs typeface="+mn-cs"/>
          </a:endParaRPr>
        </a:p>
      </dsp:txBody>
      <dsp:txXfrm>
        <a:off x="29214" y="3088280"/>
        <a:ext cx="6950626" cy="540020"/>
      </dsp:txXfrm>
    </dsp:sp>
    <dsp:sp modelId="{133CA779-8023-4CA6-9758-61B946DEE8E3}">
      <dsp:nvSpPr>
        <dsp:cNvPr id="0" name=""/>
        <dsp:cNvSpPr/>
      </dsp:nvSpPr>
      <dsp:spPr>
        <a:xfrm>
          <a:off x="0" y="3670845"/>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tx1"/>
              </a:solidFill>
              <a:latin typeface="Arial Narrow" panose="020B0606020202030204" pitchFamily="34" charset="0"/>
              <a:ea typeface="+mn-ea"/>
              <a:cs typeface="+mn-cs"/>
            </a:rPr>
            <a:t>7. Chronogramme</a:t>
          </a:r>
          <a:endParaRPr lang="en-US" sz="2800" b="1" kern="1200" dirty="0">
            <a:solidFill>
              <a:schemeClr val="tx1"/>
            </a:solidFill>
            <a:latin typeface="Arial Narrow" panose="020B0606020202030204" pitchFamily="34" charset="0"/>
            <a:ea typeface="+mn-ea"/>
            <a:cs typeface="+mn-cs"/>
          </a:endParaRPr>
        </a:p>
      </dsp:txBody>
      <dsp:txXfrm>
        <a:off x="29214" y="3700059"/>
        <a:ext cx="6950626" cy="540020"/>
      </dsp:txXfrm>
    </dsp:sp>
    <dsp:sp modelId="{E0A93D90-C21C-40F4-9405-F98D517914F5}">
      <dsp:nvSpPr>
        <dsp:cNvPr id="0" name=""/>
        <dsp:cNvSpPr/>
      </dsp:nvSpPr>
      <dsp:spPr>
        <a:xfrm>
          <a:off x="0" y="4282624"/>
          <a:ext cx="7009054" cy="598448"/>
        </a:xfrm>
        <a:prstGeom prst="roundRect">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FR" sz="2800" b="1" kern="1200" dirty="0">
              <a:solidFill>
                <a:schemeClr val="tx1"/>
              </a:solidFill>
              <a:latin typeface="Arial Narrow" panose="020B0606020202030204" pitchFamily="34" charset="0"/>
              <a:ea typeface="+mn-ea"/>
              <a:cs typeface="+mn-cs"/>
            </a:rPr>
            <a:t>8. Défis et atouts de la mise en œuvre du projet</a:t>
          </a:r>
          <a:endParaRPr lang="en-US" sz="2800" b="1" kern="1200" dirty="0">
            <a:solidFill>
              <a:schemeClr val="tx1"/>
            </a:solidFill>
            <a:latin typeface="Arial Narrow" panose="020B0606020202030204" pitchFamily="34" charset="0"/>
            <a:ea typeface="+mn-ea"/>
            <a:cs typeface="+mn-cs"/>
          </a:endParaRPr>
        </a:p>
      </dsp:txBody>
      <dsp:txXfrm>
        <a:off x="29214" y="4311838"/>
        <a:ext cx="6950626" cy="540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AE18-B940-4CF4-97DA-45E74BB8ECCA}">
      <dsp:nvSpPr>
        <dsp:cNvPr id="0" name=""/>
        <dsp:cNvSpPr/>
      </dsp:nvSpPr>
      <dsp:spPr>
        <a:xfrm>
          <a:off x="0" y="206915"/>
          <a:ext cx="7335520" cy="1099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OS1: </a:t>
          </a:r>
          <a:r>
            <a:rPr lang="fr-CI" sz="2000" kern="1200" dirty="0"/>
            <a:t>L’intensification et l’accroissement durable de la productivité et de la compétitivité des chaines de valeur agrosylvopastorales et halieutiques dans un contexte de changement climatique</a:t>
          </a:r>
          <a:endParaRPr lang="fr-GA" sz="2000" kern="1200" dirty="0"/>
        </a:p>
      </dsp:txBody>
      <dsp:txXfrm>
        <a:off x="53688" y="260603"/>
        <a:ext cx="7228144" cy="992424"/>
      </dsp:txXfrm>
    </dsp:sp>
    <dsp:sp modelId="{DCE7890F-4B8B-4104-BC54-F7F4C74E7731}">
      <dsp:nvSpPr>
        <dsp:cNvPr id="0" name=""/>
        <dsp:cNvSpPr/>
      </dsp:nvSpPr>
      <dsp:spPr>
        <a:xfrm>
          <a:off x="0" y="1364315"/>
          <a:ext cx="7335520" cy="1099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OS2:</a:t>
          </a:r>
          <a:r>
            <a:rPr lang="fr-CI" sz="2000" kern="1200" dirty="0"/>
            <a:t>La facilitation du commerce et des échanges des produits et services agrosylvopastoraux et halieutiques dans le contexte de la </a:t>
          </a:r>
          <a:r>
            <a:rPr lang="fr-CI" sz="2000" kern="1200" dirty="0" err="1"/>
            <a:t>ZLECAf</a:t>
          </a:r>
          <a:r>
            <a:rPr lang="fr-CI" sz="2000" kern="1200" dirty="0"/>
            <a:t> </a:t>
          </a:r>
          <a:endParaRPr lang="fr-GA" sz="2000" kern="1200" dirty="0"/>
        </a:p>
      </dsp:txBody>
      <dsp:txXfrm>
        <a:off x="53688" y="1418003"/>
        <a:ext cx="7228144" cy="992424"/>
      </dsp:txXfrm>
    </dsp:sp>
    <dsp:sp modelId="{71D85537-D24B-4288-AEC4-841EDA1E7EF0}">
      <dsp:nvSpPr>
        <dsp:cNvPr id="0" name=""/>
        <dsp:cNvSpPr/>
      </dsp:nvSpPr>
      <dsp:spPr>
        <a:xfrm>
          <a:off x="0" y="2521715"/>
          <a:ext cx="7335520" cy="1099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OS3: </a:t>
          </a:r>
          <a:r>
            <a:rPr lang="fr-CI" sz="2000" kern="1200" dirty="0"/>
            <a:t>L’amélioration de la gouvernance alimentaire et nutritionnelle au niveau régional.</a:t>
          </a:r>
          <a:endParaRPr lang="fr-GA" sz="2000" kern="1200" dirty="0"/>
        </a:p>
      </dsp:txBody>
      <dsp:txXfrm>
        <a:off x="53688" y="2575403"/>
        <a:ext cx="7228144"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977704-76AA-4C8F-B96E-96D1B6792BDB}">
      <dsp:nvSpPr>
        <dsp:cNvPr id="0" name=""/>
        <dsp:cNvSpPr/>
      </dsp:nvSpPr>
      <dsp:spPr>
        <a:xfrm rot="5400000">
          <a:off x="4818315" y="-1856215"/>
          <a:ext cx="1050120" cy="5029059"/>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CI" sz="1600" b="1" kern="1200" dirty="0"/>
            <a:t>AP1 : </a:t>
          </a:r>
          <a:r>
            <a:rPr lang="fr-CI" sz="1600" kern="1200" dirty="0"/>
            <a:t> L’innovation au service d’une production agricole durable</a:t>
          </a:r>
          <a:endParaRPr lang="fr-GA" sz="1600" kern="1200" dirty="0"/>
        </a:p>
        <a:p>
          <a:pPr marL="171450" lvl="1" indent="-171450" algn="l" defTabSz="711200">
            <a:lnSpc>
              <a:spcPct val="90000"/>
            </a:lnSpc>
            <a:spcBef>
              <a:spcPct val="0"/>
            </a:spcBef>
            <a:spcAft>
              <a:spcPct val="15000"/>
            </a:spcAft>
            <a:buChar char="•"/>
          </a:pPr>
          <a:r>
            <a:rPr lang="fr-CI" sz="1600" b="1" kern="1200" dirty="0"/>
            <a:t>AP3 :</a:t>
          </a:r>
          <a:r>
            <a:rPr lang="fr-CI" sz="1600" kern="1200" dirty="0"/>
            <a:t> Approche </a:t>
          </a:r>
          <a:r>
            <a:rPr lang="fr-CI" sz="1600" i="1" kern="1200" dirty="0"/>
            <a:t>Une Seule Sante</a:t>
          </a:r>
          <a:endParaRPr lang="fr-GA" sz="1600" kern="1200" dirty="0"/>
        </a:p>
        <a:p>
          <a:pPr marL="171450" lvl="1" indent="-171450" algn="l" defTabSz="711200">
            <a:lnSpc>
              <a:spcPct val="90000"/>
            </a:lnSpc>
            <a:spcBef>
              <a:spcPct val="0"/>
            </a:spcBef>
            <a:spcAft>
              <a:spcPct val="15000"/>
            </a:spcAft>
            <a:buChar char="•"/>
          </a:pPr>
          <a:r>
            <a:rPr lang="fr-CI" sz="1600" b="1" kern="1200" dirty="0"/>
            <a:t>AP5 : </a:t>
          </a:r>
          <a:r>
            <a:rPr lang="fr-CI" sz="1600" kern="1200" dirty="0"/>
            <a:t>Agriculture numérique</a:t>
          </a:r>
          <a:endParaRPr lang="fr-GA" sz="1600" kern="1200" dirty="0"/>
        </a:p>
      </dsp:txBody>
      <dsp:txXfrm rot="-5400000">
        <a:off x="2828846" y="184517"/>
        <a:ext cx="4977796" cy="947594"/>
      </dsp:txXfrm>
    </dsp:sp>
    <dsp:sp modelId="{4823D508-2D02-4104-903B-EBF72237674B}">
      <dsp:nvSpPr>
        <dsp:cNvPr id="0" name=""/>
        <dsp:cNvSpPr/>
      </dsp:nvSpPr>
      <dsp:spPr>
        <a:xfrm>
          <a:off x="0" y="1988"/>
          <a:ext cx="2828846" cy="131265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r-CI" sz="2000" b="1" kern="1200" dirty="0"/>
            <a:t>Amélioration en matière de production </a:t>
          </a:r>
        </a:p>
        <a:p>
          <a:pPr marL="0" lvl="0" indent="0" algn="ctr" defTabSz="889000">
            <a:lnSpc>
              <a:spcPct val="90000"/>
            </a:lnSpc>
            <a:spcBef>
              <a:spcPct val="0"/>
            </a:spcBef>
            <a:spcAft>
              <a:spcPct val="35000"/>
            </a:spcAft>
            <a:buNone/>
          </a:pPr>
          <a:endParaRPr lang="fr-GA" sz="2000" kern="1200" dirty="0"/>
        </a:p>
      </dsp:txBody>
      <dsp:txXfrm>
        <a:off x="64078" y="66066"/>
        <a:ext cx="2700690" cy="1184494"/>
      </dsp:txXfrm>
    </dsp:sp>
    <dsp:sp modelId="{60DBA020-F79A-49EE-8FD3-652312D2A83E}">
      <dsp:nvSpPr>
        <dsp:cNvPr id="0" name=""/>
        <dsp:cNvSpPr/>
      </dsp:nvSpPr>
      <dsp:spPr>
        <a:xfrm rot="5400000">
          <a:off x="4818315" y="-477932"/>
          <a:ext cx="1050120" cy="5029059"/>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AN1 : </a:t>
          </a:r>
          <a:r>
            <a:rPr lang="fr-CI" sz="1600" b="0" kern="1200" dirty="0">
              <a:solidFill>
                <a:prstClr val="black">
                  <a:hueOff val="0"/>
                  <a:satOff val="0"/>
                  <a:lumOff val="0"/>
                  <a:alphaOff val="0"/>
                </a:prstClr>
              </a:solidFill>
              <a:latin typeface="Calibri" panose="020F0502020204030204"/>
              <a:ea typeface="+mn-ea"/>
              <a:cs typeface="+mn-cs"/>
            </a:rPr>
            <a:t>Une alimentation saine pour tous</a:t>
          </a:r>
          <a:endParaRPr lang="fr-GA" sz="1600" b="0" kern="1200" dirty="0">
            <a:solidFill>
              <a:prstClr val="black">
                <a:hueOff val="0"/>
                <a:satOff val="0"/>
                <a:lumOff val="0"/>
                <a:alphaOff val="0"/>
              </a:prstClr>
            </a:solidFill>
            <a:latin typeface="Calibri" panose="020F0502020204030204"/>
            <a:ea typeface="+mn-ea"/>
            <a:cs typeface="+mn-cs"/>
          </a:endParaRPr>
        </a:p>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AN3 : </a:t>
          </a:r>
          <a:r>
            <a:rPr lang="fr-CI" sz="1600" b="0" kern="1200" dirty="0">
              <a:solidFill>
                <a:prstClr val="black">
                  <a:hueOff val="0"/>
                  <a:satOff val="0"/>
                  <a:lumOff val="0"/>
                  <a:alphaOff val="0"/>
                </a:prstClr>
              </a:solidFill>
              <a:latin typeface="Calibri" panose="020F0502020204030204"/>
              <a:ea typeface="+mn-ea"/>
              <a:cs typeface="+mn-cs"/>
            </a:rPr>
            <a:t>Des aliments salubres pour tous</a:t>
          </a:r>
          <a:endParaRPr lang="fr-GA" sz="1600" b="0" kern="1200" dirty="0">
            <a:solidFill>
              <a:prstClr val="black">
                <a:hueOff val="0"/>
                <a:satOff val="0"/>
                <a:lumOff val="0"/>
                <a:alphaOff val="0"/>
              </a:prstClr>
            </a:solidFill>
            <a:latin typeface="Calibri" panose="020F0502020204030204"/>
            <a:ea typeface="+mn-ea"/>
            <a:cs typeface="+mn-cs"/>
          </a:endParaRPr>
        </a:p>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AN5 : </a:t>
          </a:r>
          <a:r>
            <a:rPr lang="fr-CI" sz="1600" b="0" kern="1200" dirty="0">
              <a:solidFill>
                <a:prstClr val="black">
                  <a:hueOff val="0"/>
                  <a:satOff val="0"/>
                  <a:lumOff val="0"/>
                  <a:alphaOff val="0"/>
                </a:prstClr>
              </a:solidFill>
              <a:latin typeface="Calibri" panose="020F0502020204030204"/>
              <a:ea typeface="+mn-ea"/>
              <a:cs typeface="+mn-cs"/>
            </a:rPr>
            <a:t>Transparence des échanges et des marchés commerciaux</a:t>
          </a:r>
          <a:endParaRPr lang="fr-GA" sz="1600" b="0" kern="1200" dirty="0">
            <a:solidFill>
              <a:prstClr val="black">
                <a:hueOff val="0"/>
                <a:satOff val="0"/>
                <a:lumOff val="0"/>
                <a:alphaOff val="0"/>
              </a:prstClr>
            </a:solidFill>
            <a:latin typeface="Calibri" panose="020F0502020204030204"/>
            <a:ea typeface="+mn-ea"/>
            <a:cs typeface="+mn-cs"/>
          </a:endParaRPr>
        </a:p>
      </dsp:txBody>
      <dsp:txXfrm rot="-5400000">
        <a:off x="2828846" y="1562800"/>
        <a:ext cx="4977796" cy="947594"/>
      </dsp:txXfrm>
    </dsp:sp>
    <dsp:sp modelId="{5AC42D94-9169-4F67-8048-1FE887C4676C}">
      <dsp:nvSpPr>
        <dsp:cNvPr id="0" name=""/>
        <dsp:cNvSpPr/>
      </dsp:nvSpPr>
      <dsp:spPr>
        <a:xfrm>
          <a:off x="0" y="1380271"/>
          <a:ext cx="2828846" cy="131265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r-CI" sz="2000" b="1" kern="1200" dirty="0"/>
            <a:t>Amélioration en matière de nutrition</a:t>
          </a:r>
          <a:endParaRPr lang="fr-GA" sz="2000" kern="1200" dirty="0"/>
        </a:p>
      </dsp:txBody>
      <dsp:txXfrm>
        <a:off x="64078" y="1444349"/>
        <a:ext cx="2700690" cy="1184494"/>
      </dsp:txXfrm>
    </dsp:sp>
    <dsp:sp modelId="{841AFF60-BE04-460B-A0E0-231BA1634400}">
      <dsp:nvSpPr>
        <dsp:cNvPr id="0" name=""/>
        <dsp:cNvSpPr/>
      </dsp:nvSpPr>
      <dsp:spPr>
        <a:xfrm rot="5400000">
          <a:off x="4818315" y="900350"/>
          <a:ext cx="1050120" cy="5029059"/>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AV5 </a:t>
          </a:r>
          <a:r>
            <a:rPr lang="fr-CI" sz="1600" b="0" kern="1200" dirty="0">
              <a:solidFill>
                <a:prstClr val="black">
                  <a:hueOff val="0"/>
                  <a:satOff val="0"/>
                  <a:lumOff val="0"/>
                  <a:alphaOff val="0"/>
                </a:prstClr>
              </a:solidFill>
              <a:latin typeface="Calibri" panose="020F0502020204030204"/>
              <a:ea typeface="+mn-ea"/>
              <a:cs typeface="+mn-cs"/>
            </a:rPr>
            <a:t>: Systèmes agro-alimentaires résilients</a:t>
          </a:r>
          <a:endParaRPr lang="fr-GA" sz="1600" b="0" kern="1200" dirty="0">
            <a:solidFill>
              <a:prstClr val="black">
                <a:hueOff val="0"/>
                <a:satOff val="0"/>
                <a:lumOff val="0"/>
                <a:alphaOff val="0"/>
              </a:prstClr>
            </a:solidFill>
            <a:latin typeface="Calibri" panose="020F0502020204030204"/>
            <a:ea typeface="+mn-ea"/>
            <a:cs typeface="+mn-cs"/>
          </a:endParaRPr>
        </a:p>
        <a:p>
          <a:pPr marL="171450" lvl="1" indent="-171450" algn="l" defTabSz="711200">
            <a:lnSpc>
              <a:spcPct val="90000"/>
            </a:lnSpc>
            <a:spcBef>
              <a:spcPct val="0"/>
            </a:spcBef>
            <a:spcAft>
              <a:spcPct val="15000"/>
            </a:spcAft>
            <a:buChar char="•"/>
          </a:pPr>
          <a:r>
            <a:rPr lang="fr-CI" sz="1600" b="1" kern="1200" dirty="0">
              <a:solidFill>
                <a:prstClr val="black">
                  <a:hueOff val="0"/>
                  <a:satOff val="0"/>
                  <a:lumOff val="0"/>
                  <a:alphaOff val="0"/>
                </a:prstClr>
              </a:solidFill>
              <a:latin typeface="Calibri" panose="020F0502020204030204"/>
              <a:ea typeface="+mn-ea"/>
              <a:cs typeface="+mn-cs"/>
            </a:rPr>
            <a:t>AV7</a:t>
          </a:r>
          <a:r>
            <a:rPr lang="fr-CI" sz="1600" b="0" kern="1200" dirty="0">
              <a:solidFill>
                <a:prstClr val="black">
                  <a:hueOff val="0"/>
                  <a:satOff val="0"/>
                  <a:lumOff val="0"/>
                  <a:alphaOff val="0"/>
                </a:prstClr>
              </a:solidFill>
              <a:latin typeface="Calibri" panose="020F0502020204030204"/>
              <a:ea typeface="+mn-ea"/>
              <a:cs typeface="+mn-cs"/>
            </a:rPr>
            <a:t> : Accroissement de investissements</a:t>
          </a:r>
          <a:r>
            <a:rPr lang="fr-CI" sz="2000" kern="1200" dirty="0"/>
            <a:t>.</a:t>
          </a:r>
          <a:endParaRPr lang="fr-GA" sz="2000" kern="1200" dirty="0"/>
        </a:p>
      </dsp:txBody>
      <dsp:txXfrm rot="-5400000">
        <a:off x="2828846" y="2941083"/>
        <a:ext cx="4977796" cy="947594"/>
      </dsp:txXfrm>
    </dsp:sp>
    <dsp:sp modelId="{3936D920-29DD-4F9B-9E95-F1AC2C46CDBA}">
      <dsp:nvSpPr>
        <dsp:cNvPr id="0" name=""/>
        <dsp:cNvSpPr/>
      </dsp:nvSpPr>
      <dsp:spPr>
        <a:xfrm>
          <a:off x="0" y="2758554"/>
          <a:ext cx="2828846" cy="131265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r-CI" sz="2000" b="1" kern="1200" dirty="0"/>
            <a:t>Amélioration en matière des conditions de vie</a:t>
          </a:r>
          <a:endParaRPr lang="fr-GA" sz="2000" kern="1200" dirty="0"/>
        </a:p>
      </dsp:txBody>
      <dsp:txXfrm>
        <a:off x="64078" y="2822632"/>
        <a:ext cx="2700690" cy="11844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AE18-B940-4CF4-97DA-45E74BB8ECCA}">
      <dsp:nvSpPr>
        <dsp:cNvPr id="0" name=""/>
        <dsp:cNvSpPr/>
      </dsp:nvSpPr>
      <dsp:spPr>
        <a:xfrm>
          <a:off x="0" y="13563"/>
          <a:ext cx="8828692" cy="762619"/>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Evaluer et analyser les flux commerciaux actuels (volumes, valeurs, etc.) pour chaque produit ciblé</a:t>
          </a:r>
          <a:endParaRPr lang="fr-GA" sz="1600" kern="1200" dirty="0"/>
        </a:p>
      </dsp:txBody>
      <dsp:txXfrm>
        <a:off x="37228" y="50791"/>
        <a:ext cx="8754236" cy="688163"/>
      </dsp:txXfrm>
    </dsp:sp>
    <dsp:sp modelId="{8487424D-4628-4E0C-A6BD-CFA7F0C68941}">
      <dsp:nvSpPr>
        <dsp:cNvPr id="0" name=""/>
        <dsp:cNvSpPr/>
      </dsp:nvSpPr>
      <dsp:spPr>
        <a:xfrm>
          <a:off x="0" y="777196"/>
          <a:ext cx="8828692" cy="762619"/>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kern="1200" dirty="0"/>
            <a:t>Identifier et cartographier les principaux corridors commerciaux et infrastructures (transport, conservation, marché, etc.)</a:t>
          </a:r>
          <a:r>
            <a:rPr lang="fr-FR" sz="1600" kern="1200" dirty="0">
              <a:latin typeface="Calibri" panose="020F0502020204030204"/>
              <a:ea typeface="+mn-ea"/>
              <a:cs typeface="+mn-cs"/>
            </a:rPr>
            <a:t>.</a:t>
          </a:r>
          <a:endParaRPr lang="fr-GA" sz="1600" kern="1200" dirty="0">
            <a:latin typeface="Calibri" panose="020F0502020204030204"/>
            <a:ea typeface="+mn-ea"/>
            <a:cs typeface="+mn-cs"/>
          </a:endParaRPr>
        </a:p>
      </dsp:txBody>
      <dsp:txXfrm>
        <a:off x="37228" y="814424"/>
        <a:ext cx="8754236" cy="688163"/>
      </dsp:txXfrm>
    </dsp:sp>
    <dsp:sp modelId="{DCE7890F-4B8B-4104-BC54-F7F4C74E7731}">
      <dsp:nvSpPr>
        <dsp:cNvPr id="0" name=""/>
        <dsp:cNvSpPr/>
      </dsp:nvSpPr>
      <dsp:spPr>
        <a:xfrm>
          <a:off x="0" y="1542247"/>
          <a:ext cx="8828692" cy="762619"/>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Clr>
              <a:schemeClr val="accent1"/>
            </a:buClr>
            <a:buSzTx/>
            <a:buFont typeface="Arial" panose="020B0604020202020204" pitchFamily="34" charset="0"/>
            <a:buNone/>
          </a:pPr>
          <a:r>
            <a:rPr lang="fr-CI" sz="1600" kern="1200" dirty="0">
              <a:latin typeface="Calibri" panose="020F0502020204030204"/>
              <a:ea typeface="+mn-ea"/>
              <a:cs typeface="+mn-cs"/>
            </a:rPr>
            <a:t>Recenser les forces, opportunités et bonnes pratiques au niveau sous-régional et régional permettant de booster le commerce intracommunautaire dans la zone CEMAC</a:t>
          </a:r>
          <a:r>
            <a:rPr lang="fr-FR" sz="1600" kern="1200" dirty="0">
              <a:latin typeface="Calibri" panose="020F0502020204030204"/>
              <a:ea typeface="+mn-ea"/>
              <a:cs typeface="+mn-cs"/>
            </a:rPr>
            <a:t>.</a:t>
          </a:r>
          <a:endParaRPr lang="fr-GA" sz="1600" kern="1200" dirty="0">
            <a:latin typeface="Calibri" panose="020F0502020204030204"/>
            <a:ea typeface="+mn-ea"/>
            <a:cs typeface="+mn-cs"/>
          </a:endParaRPr>
        </a:p>
      </dsp:txBody>
      <dsp:txXfrm>
        <a:off x="37228" y="1579475"/>
        <a:ext cx="8754236" cy="688163"/>
      </dsp:txXfrm>
    </dsp:sp>
    <dsp:sp modelId="{201633E2-D005-440C-80B2-07324F6E4B6F}">
      <dsp:nvSpPr>
        <dsp:cNvPr id="0" name=""/>
        <dsp:cNvSpPr/>
      </dsp:nvSpPr>
      <dsp:spPr>
        <a:xfrm>
          <a:off x="0" y="2258308"/>
          <a:ext cx="8828692" cy="762619"/>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Identifier les obstacles (faiblesses, menaces et défis) qui freinent le commerce intracommunautaire dans les pays de la CEMAC</a:t>
          </a:r>
          <a:endParaRPr lang="fr-GA" sz="1600" kern="1200" dirty="0">
            <a:latin typeface="Calibri" panose="020F0502020204030204"/>
            <a:ea typeface="+mn-ea"/>
            <a:cs typeface="+mn-cs"/>
          </a:endParaRPr>
        </a:p>
      </dsp:txBody>
      <dsp:txXfrm>
        <a:off x="37228" y="2295536"/>
        <a:ext cx="8754236" cy="688163"/>
      </dsp:txXfrm>
    </dsp:sp>
    <dsp:sp modelId="{71D85537-D24B-4288-AEC4-841EDA1E7EF0}">
      <dsp:nvSpPr>
        <dsp:cNvPr id="0" name=""/>
        <dsp:cNvSpPr/>
      </dsp:nvSpPr>
      <dsp:spPr>
        <a:xfrm>
          <a:off x="0" y="3012056"/>
          <a:ext cx="8828692" cy="762619"/>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Proposer une note de synthèse accompagnée d’une feuille de route générale devant conduire à l’élaboration d’un projet sous-régional en vue de promouvoir le commerce des produits agricoles d’origine animale (viande bovine, ovine et caprine) en zone CEMAC</a:t>
          </a:r>
          <a:endParaRPr lang="fr-GA" sz="1600" kern="1200" dirty="0">
            <a:latin typeface="Calibri" panose="020F0502020204030204"/>
            <a:ea typeface="+mn-ea"/>
            <a:cs typeface="+mn-cs"/>
          </a:endParaRPr>
        </a:p>
      </dsp:txBody>
      <dsp:txXfrm>
        <a:off x="37228" y="3049284"/>
        <a:ext cx="8754236" cy="6881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AE18-B940-4CF4-97DA-45E74BB8ECCA}">
      <dsp:nvSpPr>
        <dsp:cNvPr id="0" name=""/>
        <dsp:cNvSpPr/>
      </dsp:nvSpPr>
      <dsp:spPr>
        <a:xfrm>
          <a:off x="0" y="0"/>
          <a:ext cx="8992209" cy="71197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Faire une revue et une analyse, au niveau de chaque pays, des cadres réglementaires, juridiques, légaux, sanitaires et institutionnels en lien avec le  commerce intracommunautaire des produits d’origine animale. </a:t>
          </a:r>
          <a:endParaRPr lang="fr-GA" sz="1600" kern="1200" dirty="0"/>
        </a:p>
      </dsp:txBody>
      <dsp:txXfrm>
        <a:off x="34756" y="34756"/>
        <a:ext cx="8922697" cy="642458"/>
      </dsp:txXfrm>
    </dsp:sp>
    <dsp:sp modelId="{8487424D-4628-4E0C-A6BD-CFA7F0C68941}">
      <dsp:nvSpPr>
        <dsp:cNvPr id="0" name=""/>
        <dsp:cNvSpPr/>
      </dsp:nvSpPr>
      <dsp:spPr>
        <a:xfrm>
          <a:off x="0" y="711709"/>
          <a:ext cx="8992209" cy="71197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latin typeface="Calibri" panose="020F0502020204030204"/>
              <a:ea typeface="+mn-ea"/>
              <a:cs typeface="+mn-cs"/>
            </a:rPr>
            <a:t>Faire une revue des accords bilatéraux et multilatéraux existants ou en projet relatifs au commerce de produits animaux en zone CEMAC</a:t>
          </a:r>
          <a:endParaRPr lang="fr-GA" sz="1600" kern="1200" dirty="0">
            <a:latin typeface="Calibri" panose="020F0502020204030204"/>
            <a:ea typeface="+mn-ea"/>
            <a:cs typeface="+mn-cs"/>
          </a:endParaRPr>
        </a:p>
      </dsp:txBody>
      <dsp:txXfrm>
        <a:off x="34756" y="746465"/>
        <a:ext cx="8922697" cy="642458"/>
      </dsp:txXfrm>
    </dsp:sp>
    <dsp:sp modelId="{201633E2-D005-440C-80B2-07324F6E4B6F}">
      <dsp:nvSpPr>
        <dsp:cNvPr id="0" name=""/>
        <dsp:cNvSpPr/>
      </dsp:nvSpPr>
      <dsp:spPr>
        <a:xfrm>
          <a:off x="0" y="1441858"/>
          <a:ext cx="8992209" cy="71197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latin typeface="Calibri" panose="020F0502020204030204"/>
              <a:ea typeface="+mn-ea"/>
              <a:cs typeface="+mn-cs"/>
            </a:rPr>
            <a:t>Proposer des réformes des mesures légales réglementaires, juridiques et institutionnelles sous-régionales harmonisées conformément aux bonnes pratiques internationales et aux cadres continentaux (</a:t>
          </a:r>
          <a:r>
            <a:rPr lang="fr-CI" sz="1600" kern="1200" dirty="0" err="1">
              <a:latin typeface="Calibri" panose="020F0502020204030204"/>
              <a:ea typeface="+mn-ea"/>
              <a:cs typeface="+mn-cs"/>
            </a:rPr>
            <a:t>ZLECAf</a:t>
          </a:r>
          <a:r>
            <a:rPr lang="fr-CI" sz="1600" kern="1200" dirty="0">
              <a:latin typeface="Calibri" panose="020F0502020204030204"/>
              <a:ea typeface="+mn-ea"/>
              <a:cs typeface="+mn-cs"/>
            </a:rPr>
            <a:t>, normes Codex, OIE, OMSA).</a:t>
          </a:r>
          <a:endParaRPr lang="fr-GA" sz="1600" kern="1200" dirty="0">
            <a:latin typeface="Calibri" panose="020F0502020204030204"/>
            <a:ea typeface="+mn-ea"/>
            <a:cs typeface="+mn-cs"/>
          </a:endParaRPr>
        </a:p>
      </dsp:txBody>
      <dsp:txXfrm>
        <a:off x="34756" y="1476614"/>
        <a:ext cx="8922697" cy="642458"/>
      </dsp:txXfrm>
    </dsp:sp>
    <dsp:sp modelId="{DCE7890F-4B8B-4104-BC54-F7F4C74E7731}">
      <dsp:nvSpPr>
        <dsp:cNvPr id="0" name=""/>
        <dsp:cNvSpPr/>
      </dsp:nvSpPr>
      <dsp:spPr>
        <a:xfrm>
          <a:off x="0" y="2170817"/>
          <a:ext cx="8992209" cy="71197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Clr>
              <a:schemeClr val="accent1"/>
            </a:buClr>
            <a:buSzTx/>
            <a:buFont typeface="Arial" panose="020B0604020202020204" pitchFamily="34" charset="0"/>
            <a:buNone/>
          </a:pPr>
          <a:r>
            <a:rPr lang="fr-CI" sz="1600" kern="1200">
              <a:latin typeface="Calibri" panose="020F0502020204030204"/>
              <a:ea typeface="+mn-ea"/>
              <a:cs typeface="+mn-cs"/>
            </a:rPr>
            <a:t>Identifier les besoins de renforcement des capacités des acteurs et des parties prenantes du commerce intracommunautaire de viande en zone CEMAC</a:t>
          </a:r>
          <a:endParaRPr lang="fr-GA" sz="1600" kern="1200" dirty="0">
            <a:latin typeface="Calibri" panose="020F0502020204030204"/>
            <a:ea typeface="+mn-ea"/>
            <a:cs typeface="+mn-cs"/>
          </a:endParaRPr>
        </a:p>
      </dsp:txBody>
      <dsp:txXfrm>
        <a:off x="34756" y="2205573"/>
        <a:ext cx="8922697" cy="642458"/>
      </dsp:txXfrm>
    </dsp:sp>
    <dsp:sp modelId="{71D85537-D24B-4288-AEC4-841EDA1E7EF0}">
      <dsp:nvSpPr>
        <dsp:cNvPr id="0" name=""/>
        <dsp:cNvSpPr/>
      </dsp:nvSpPr>
      <dsp:spPr>
        <a:xfrm>
          <a:off x="0" y="2907355"/>
          <a:ext cx="8992209" cy="71197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fr-CI" sz="1600" kern="1200">
              <a:latin typeface="Calibri" panose="020F0502020204030204"/>
              <a:ea typeface="+mn-ea"/>
              <a:cs typeface="+mn-cs"/>
            </a:rPr>
            <a:t>Proposer des mesures destinées à faciliter et améliorer les opportunités et les conditions d’accès au financement des acteurs des chaines de valeurs des produits animaux</a:t>
          </a:r>
          <a:endParaRPr lang="fr-GA" sz="1600" kern="1200" dirty="0">
            <a:latin typeface="Calibri" panose="020F0502020204030204"/>
            <a:ea typeface="+mn-ea"/>
            <a:cs typeface="+mn-cs"/>
          </a:endParaRPr>
        </a:p>
      </dsp:txBody>
      <dsp:txXfrm>
        <a:off x="34756" y="2942111"/>
        <a:ext cx="8922697" cy="6424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FAB6E-5EFB-4003-8536-E02D592428E7}">
      <dsp:nvSpPr>
        <dsp:cNvPr id="0" name=""/>
        <dsp:cNvSpPr/>
      </dsp:nvSpPr>
      <dsp:spPr>
        <a:xfrm>
          <a:off x="3405" y="362519"/>
          <a:ext cx="2048015" cy="5072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kern="1200" dirty="0"/>
            <a:t>CEMAC</a:t>
          </a:r>
          <a:endParaRPr lang="fr-GA" sz="1400" kern="1200" dirty="0"/>
        </a:p>
      </dsp:txBody>
      <dsp:txXfrm>
        <a:off x="3405" y="362519"/>
        <a:ext cx="2048015" cy="507201"/>
      </dsp:txXfrm>
    </dsp:sp>
    <dsp:sp modelId="{5FE91B8A-9A88-41DB-8894-1CD0B724C42F}">
      <dsp:nvSpPr>
        <dsp:cNvPr id="0" name=""/>
        <dsp:cNvSpPr/>
      </dsp:nvSpPr>
      <dsp:spPr>
        <a:xfrm>
          <a:off x="3405" y="869721"/>
          <a:ext cx="2048015" cy="28881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fr-FR" sz="1400" kern="1200" dirty="0"/>
            <a:t>Commission</a:t>
          </a:r>
          <a:endParaRPr lang="fr-GA" sz="1400" kern="1200" dirty="0"/>
        </a:p>
        <a:p>
          <a:pPr marL="114300" lvl="1" indent="-114300" algn="l" defTabSz="622300">
            <a:lnSpc>
              <a:spcPct val="90000"/>
            </a:lnSpc>
            <a:spcBef>
              <a:spcPct val="0"/>
            </a:spcBef>
            <a:spcAft>
              <a:spcPct val="15000"/>
            </a:spcAft>
            <a:buChar char="•"/>
          </a:pPr>
          <a:r>
            <a:rPr lang="fr-FR" sz="1400" kern="1200" dirty="0"/>
            <a:t>Correspondants pays</a:t>
          </a:r>
          <a:endParaRPr lang="fr-GA" sz="1400" kern="1200" dirty="0"/>
        </a:p>
        <a:p>
          <a:pPr marL="114300" lvl="1" indent="-114300" algn="l" defTabSz="622300">
            <a:lnSpc>
              <a:spcPct val="90000"/>
            </a:lnSpc>
            <a:spcBef>
              <a:spcPct val="0"/>
            </a:spcBef>
            <a:spcAft>
              <a:spcPct val="15000"/>
            </a:spcAft>
            <a:buChar char="•"/>
          </a:pPr>
          <a:r>
            <a:rPr lang="fr-FR" sz="1400" kern="1200" dirty="0"/>
            <a:t>CEBEVIRAH</a:t>
          </a:r>
          <a:endParaRPr lang="fr-GA" sz="1400" kern="1200" dirty="0"/>
        </a:p>
      </dsp:txBody>
      <dsp:txXfrm>
        <a:off x="3405" y="869721"/>
        <a:ext cx="2048015" cy="2888104"/>
      </dsp:txXfrm>
    </dsp:sp>
    <dsp:sp modelId="{684B0036-4B23-4946-AC09-9B44070D99FB}">
      <dsp:nvSpPr>
        <dsp:cNvPr id="0" name=""/>
        <dsp:cNvSpPr/>
      </dsp:nvSpPr>
      <dsp:spPr>
        <a:xfrm>
          <a:off x="2353913" y="373505"/>
          <a:ext cx="2048015" cy="5072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kern="1200" dirty="0"/>
            <a:t>FAO</a:t>
          </a:r>
          <a:endParaRPr lang="fr-GA" sz="1400" kern="1200" dirty="0"/>
        </a:p>
      </dsp:txBody>
      <dsp:txXfrm>
        <a:off x="2353913" y="373505"/>
        <a:ext cx="2048015" cy="507201"/>
      </dsp:txXfrm>
    </dsp:sp>
    <dsp:sp modelId="{E28597A8-1FDA-452B-A1E5-5C29AE5B3C5B}">
      <dsp:nvSpPr>
        <dsp:cNvPr id="0" name=""/>
        <dsp:cNvSpPr/>
      </dsp:nvSpPr>
      <dsp:spPr>
        <a:xfrm>
          <a:off x="2361777" y="794573"/>
          <a:ext cx="2048015" cy="28881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fr-FR" sz="1400" kern="1200" dirty="0"/>
            <a:t>Siège (Rome), Bureau régional (Ghana), Bureau sous-régional de l’Afrique central (Libreville)</a:t>
          </a:r>
          <a:endParaRPr lang="fr-GA" sz="1400" kern="1200" dirty="0"/>
        </a:p>
        <a:p>
          <a:pPr marL="114300" lvl="1" indent="-114300" algn="l" defTabSz="622300">
            <a:lnSpc>
              <a:spcPct val="90000"/>
            </a:lnSpc>
            <a:spcBef>
              <a:spcPct val="0"/>
            </a:spcBef>
            <a:spcAft>
              <a:spcPct val="15000"/>
            </a:spcAft>
            <a:buChar char="•"/>
          </a:pPr>
          <a:r>
            <a:rPr lang="fr-FR" sz="1400" kern="1200" dirty="0"/>
            <a:t>Bureaux pays</a:t>
          </a:r>
          <a:endParaRPr lang="fr-GA" sz="1400" kern="1200" dirty="0"/>
        </a:p>
      </dsp:txBody>
      <dsp:txXfrm>
        <a:off x="2361777" y="794573"/>
        <a:ext cx="2048015" cy="2888104"/>
      </dsp:txXfrm>
    </dsp:sp>
    <dsp:sp modelId="{8FCA1536-5E9C-49A8-A6D9-D0634C512991}">
      <dsp:nvSpPr>
        <dsp:cNvPr id="0" name=""/>
        <dsp:cNvSpPr/>
      </dsp:nvSpPr>
      <dsp:spPr>
        <a:xfrm>
          <a:off x="4672881" y="362519"/>
          <a:ext cx="2048015" cy="5072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kern="1200" dirty="0"/>
            <a:t>Etats</a:t>
          </a:r>
          <a:endParaRPr lang="fr-GA" sz="1400" kern="1200" dirty="0"/>
        </a:p>
      </dsp:txBody>
      <dsp:txXfrm>
        <a:off x="4672881" y="362519"/>
        <a:ext cx="2048015" cy="507201"/>
      </dsp:txXfrm>
    </dsp:sp>
    <dsp:sp modelId="{4472F1DF-0641-4479-827A-3CDB8031FFB2}">
      <dsp:nvSpPr>
        <dsp:cNvPr id="0" name=""/>
        <dsp:cNvSpPr/>
      </dsp:nvSpPr>
      <dsp:spPr>
        <a:xfrm>
          <a:off x="4672881" y="869721"/>
          <a:ext cx="2048015" cy="28881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fr-FR" sz="1400" kern="1200" dirty="0"/>
            <a:t>Ministère en charge de l’élevage</a:t>
          </a:r>
          <a:endParaRPr lang="fr-GA" sz="1400" kern="1200" dirty="0"/>
        </a:p>
        <a:p>
          <a:pPr marL="114300" lvl="1" indent="-114300" algn="l" defTabSz="622300">
            <a:lnSpc>
              <a:spcPct val="90000"/>
            </a:lnSpc>
            <a:spcBef>
              <a:spcPct val="0"/>
            </a:spcBef>
            <a:spcAft>
              <a:spcPct val="15000"/>
            </a:spcAft>
            <a:buChar char="•"/>
          </a:pPr>
          <a:r>
            <a:rPr lang="fr-FR" sz="1400" kern="1200" dirty="0"/>
            <a:t>Ministère du commerce</a:t>
          </a:r>
          <a:endParaRPr lang="fr-GA" sz="1400" kern="1200" dirty="0"/>
        </a:p>
        <a:p>
          <a:pPr marL="114300" lvl="1" indent="-114300" algn="l" defTabSz="622300">
            <a:lnSpc>
              <a:spcPct val="90000"/>
            </a:lnSpc>
            <a:spcBef>
              <a:spcPct val="0"/>
            </a:spcBef>
            <a:spcAft>
              <a:spcPct val="15000"/>
            </a:spcAft>
            <a:buChar char="•"/>
          </a:pPr>
          <a:r>
            <a:rPr lang="fr-FR" sz="1400" kern="1200" dirty="0"/>
            <a:t>Ministère de l’économie &amp; finances</a:t>
          </a:r>
          <a:endParaRPr lang="fr-GA" sz="1400" kern="1200" dirty="0"/>
        </a:p>
        <a:p>
          <a:pPr marL="114300" lvl="1" indent="-114300" algn="l" defTabSz="622300">
            <a:lnSpc>
              <a:spcPct val="90000"/>
            </a:lnSpc>
            <a:spcBef>
              <a:spcPct val="0"/>
            </a:spcBef>
            <a:spcAft>
              <a:spcPct val="15000"/>
            </a:spcAft>
            <a:buChar char="•"/>
          </a:pPr>
          <a:r>
            <a:rPr lang="fr-FR" sz="1400" kern="1200" dirty="0"/>
            <a:t>Ministère en charge de l’industrie, PME-PMI</a:t>
          </a:r>
          <a:endParaRPr lang="fr-GA" sz="1400" kern="1200" dirty="0"/>
        </a:p>
        <a:p>
          <a:pPr marL="114300" lvl="1" indent="-114300" algn="l" defTabSz="622300">
            <a:lnSpc>
              <a:spcPct val="90000"/>
            </a:lnSpc>
            <a:spcBef>
              <a:spcPct val="0"/>
            </a:spcBef>
            <a:spcAft>
              <a:spcPct val="15000"/>
            </a:spcAft>
            <a:buChar char="•"/>
          </a:pPr>
          <a:r>
            <a:rPr lang="fr-FR" sz="1400" kern="1200" dirty="0"/>
            <a:t>Ministère en charge de la Douane</a:t>
          </a:r>
          <a:endParaRPr lang="fr-GA" sz="1400" kern="1200" dirty="0"/>
        </a:p>
        <a:p>
          <a:pPr marL="114300" lvl="1" indent="-114300" algn="l" defTabSz="622300">
            <a:lnSpc>
              <a:spcPct val="90000"/>
            </a:lnSpc>
            <a:spcBef>
              <a:spcPct val="0"/>
            </a:spcBef>
            <a:spcAft>
              <a:spcPct val="15000"/>
            </a:spcAft>
            <a:buChar char="•"/>
          </a:pPr>
          <a:r>
            <a:rPr lang="fr-FR" sz="1400" kern="1200" dirty="0"/>
            <a:t>Ministère de l’intérieur</a:t>
          </a:r>
          <a:endParaRPr lang="fr-GA" sz="1400" kern="1200" dirty="0"/>
        </a:p>
        <a:p>
          <a:pPr marL="114300" lvl="1" indent="-114300" algn="l" defTabSz="622300">
            <a:lnSpc>
              <a:spcPct val="90000"/>
            </a:lnSpc>
            <a:spcBef>
              <a:spcPct val="0"/>
            </a:spcBef>
            <a:spcAft>
              <a:spcPct val="15000"/>
            </a:spcAft>
            <a:buChar char="•"/>
          </a:pPr>
          <a:r>
            <a:rPr lang="fr-FR" sz="1400" kern="1200" dirty="0"/>
            <a:t>Etc.</a:t>
          </a:r>
          <a:endParaRPr lang="fr-GA" sz="1400" kern="1200" dirty="0"/>
        </a:p>
        <a:p>
          <a:pPr marL="114300" lvl="1" indent="-114300" algn="l" defTabSz="622300">
            <a:lnSpc>
              <a:spcPct val="90000"/>
            </a:lnSpc>
            <a:spcBef>
              <a:spcPct val="0"/>
            </a:spcBef>
            <a:spcAft>
              <a:spcPct val="15000"/>
            </a:spcAft>
            <a:buChar char="•"/>
          </a:pPr>
          <a:endParaRPr lang="fr-GA" sz="1400" kern="1200" dirty="0"/>
        </a:p>
      </dsp:txBody>
      <dsp:txXfrm>
        <a:off x="4672881" y="869721"/>
        <a:ext cx="2048015" cy="2888104"/>
      </dsp:txXfrm>
    </dsp:sp>
    <dsp:sp modelId="{EC856FE5-BF9A-46E3-B8AC-258523F506FE}">
      <dsp:nvSpPr>
        <dsp:cNvPr id="0" name=""/>
        <dsp:cNvSpPr/>
      </dsp:nvSpPr>
      <dsp:spPr>
        <a:xfrm>
          <a:off x="7007619" y="362519"/>
          <a:ext cx="2048015" cy="50720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kern="1200" dirty="0"/>
            <a:t>Acteurs de la chaine de valeur</a:t>
          </a:r>
          <a:endParaRPr lang="fr-GA" sz="1400" kern="1200" dirty="0"/>
        </a:p>
      </dsp:txBody>
      <dsp:txXfrm>
        <a:off x="7007619" y="362519"/>
        <a:ext cx="2048015" cy="507201"/>
      </dsp:txXfrm>
    </dsp:sp>
    <dsp:sp modelId="{277650BA-6306-4B0E-9428-8C38FE49E581}">
      <dsp:nvSpPr>
        <dsp:cNvPr id="0" name=""/>
        <dsp:cNvSpPr/>
      </dsp:nvSpPr>
      <dsp:spPr>
        <a:xfrm>
          <a:off x="7007619" y="869721"/>
          <a:ext cx="2048015" cy="28881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fr-FR" sz="1400" kern="1200" dirty="0"/>
            <a:t>Eleveurs</a:t>
          </a:r>
          <a:endParaRPr lang="fr-GA" sz="1400" kern="1200" dirty="0"/>
        </a:p>
        <a:p>
          <a:pPr marL="114300" lvl="1" indent="-114300" algn="l" defTabSz="622300">
            <a:lnSpc>
              <a:spcPct val="90000"/>
            </a:lnSpc>
            <a:spcBef>
              <a:spcPct val="0"/>
            </a:spcBef>
            <a:spcAft>
              <a:spcPct val="15000"/>
            </a:spcAft>
            <a:buChar char="•"/>
          </a:pPr>
          <a:r>
            <a:rPr lang="fr-FR" sz="1400" kern="1200" dirty="0"/>
            <a:t>Grandes surfaces</a:t>
          </a:r>
          <a:endParaRPr lang="fr-GA" sz="1400" kern="1200" dirty="0"/>
        </a:p>
        <a:p>
          <a:pPr marL="114300" lvl="1" indent="-114300" algn="l" defTabSz="622300">
            <a:lnSpc>
              <a:spcPct val="90000"/>
            </a:lnSpc>
            <a:spcBef>
              <a:spcPct val="0"/>
            </a:spcBef>
            <a:spcAft>
              <a:spcPct val="15000"/>
            </a:spcAft>
            <a:buChar char="•"/>
          </a:pPr>
          <a:r>
            <a:rPr lang="fr-FR" sz="1400" kern="1200" dirty="0"/>
            <a:t>Transporteurs </a:t>
          </a:r>
          <a:endParaRPr lang="fr-GA" sz="1400" kern="1200" dirty="0"/>
        </a:p>
        <a:p>
          <a:pPr marL="114300" lvl="1" indent="-114300" algn="l" defTabSz="622300">
            <a:lnSpc>
              <a:spcPct val="90000"/>
            </a:lnSpc>
            <a:spcBef>
              <a:spcPct val="0"/>
            </a:spcBef>
            <a:spcAft>
              <a:spcPct val="15000"/>
            </a:spcAft>
            <a:buChar char="•"/>
          </a:pPr>
          <a:r>
            <a:rPr lang="fr-FR" sz="1400" kern="1200" dirty="0"/>
            <a:t>Commerçants et grossistes &amp; détaillants</a:t>
          </a:r>
          <a:endParaRPr lang="fr-GA" sz="1400" kern="1200" dirty="0"/>
        </a:p>
        <a:p>
          <a:pPr marL="114300" lvl="1" indent="-114300" algn="l" defTabSz="622300">
            <a:lnSpc>
              <a:spcPct val="90000"/>
            </a:lnSpc>
            <a:spcBef>
              <a:spcPct val="0"/>
            </a:spcBef>
            <a:spcAft>
              <a:spcPct val="15000"/>
            </a:spcAft>
            <a:buChar char="•"/>
          </a:pPr>
          <a:r>
            <a:rPr lang="fr-FR" sz="1400" kern="1200" dirty="0"/>
            <a:t>Agri-preneurs</a:t>
          </a:r>
          <a:endParaRPr lang="fr-GA" sz="1400" kern="1200" dirty="0"/>
        </a:p>
        <a:p>
          <a:pPr marL="114300" lvl="1" indent="-114300" algn="l" defTabSz="622300">
            <a:lnSpc>
              <a:spcPct val="90000"/>
            </a:lnSpc>
            <a:spcBef>
              <a:spcPct val="0"/>
            </a:spcBef>
            <a:spcAft>
              <a:spcPct val="15000"/>
            </a:spcAft>
            <a:buChar char="•"/>
          </a:pPr>
          <a:r>
            <a:rPr lang="fr-FR" sz="1400" kern="1200" dirty="0"/>
            <a:t>Consommateurs</a:t>
          </a:r>
          <a:endParaRPr lang="fr-GA" sz="1400" kern="1200" dirty="0"/>
        </a:p>
        <a:p>
          <a:pPr marL="114300" lvl="1" indent="-114300" algn="l" defTabSz="622300">
            <a:lnSpc>
              <a:spcPct val="90000"/>
            </a:lnSpc>
            <a:spcBef>
              <a:spcPct val="0"/>
            </a:spcBef>
            <a:spcAft>
              <a:spcPct val="15000"/>
            </a:spcAft>
            <a:buChar char="•"/>
          </a:pPr>
          <a:r>
            <a:rPr lang="fr-FR" sz="1400" kern="1200" dirty="0"/>
            <a:t>Agro-industriels</a:t>
          </a:r>
          <a:endParaRPr lang="fr-GA" sz="1400" kern="1200" dirty="0"/>
        </a:p>
        <a:p>
          <a:pPr marL="114300" lvl="1" indent="-114300" algn="l" defTabSz="622300">
            <a:lnSpc>
              <a:spcPct val="90000"/>
            </a:lnSpc>
            <a:spcBef>
              <a:spcPct val="0"/>
            </a:spcBef>
            <a:spcAft>
              <a:spcPct val="15000"/>
            </a:spcAft>
            <a:buChar char="•"/>
          </a:pPr>
          <a:endParaRPr lang="fr-GA" sz="1400" kern="1200" dirty="0"/>
        </a:p>
        <a:p>
          <a:pPr marL="114300" lvl="1" indent="-114300" algn="l" defTabSz="622300">
            <a:lnSpc>
              <a:spcPct val="90000"/>
            </a:lnSpc>
            <a:spcBef>
              <a:spcPct val="0"/>
            </a:spcBef>
            <a:spcAft>
              <a:spcPct val="15000"/>
            </a:spcAft>
            <a:buChar char="•"/>
          </a:pPr>
          <a:r>
            <a:rPr lang="fr-FR" sz="1400" kern="1200" dirty="0"/>
            <a:t>Etc.</a:t>
          </a:r>
          <a:endParaRPr lang="fr-GA" sz="1400" kern="1200" dirty="0"/>
        </a:p>
        <a:p>
          <a:pPr marL="114300" lvl="1" indent="-114300" algn="l" defTabSz="622300">
            <a:lnSpc>
              <a:spcPct val="90000"/>
            </a:lnSpc>
            <a:spcBef>
              <a:spcPct val="0"/>
            </a:spcBef>
            <a:spcAft>
              <a:spcPct val="15000"/>
            </a:spcAft>
            <a:buChar char="•"/>
          </a:pPr>
          <a:endParaRPr lang="fr-GA" sz="1400" kern="1200" dirty="0"/>
        </a:p>
        <a:p>
          <a:pPr marL="114300" lvl="1" indent="-114300" algn="l" defTabSz="622300">
            <a:lnSpc>
              <a:spcPct val="90000"/>
            </a:lnSpc>
            <a:spcBef>
              <a:spcPct val="0"/>
            </a:spcBef>
            <a:spcAft>
              <a:spcPct val="15000"/>
            </a:spcAft>
            <a:buChar char="•"/>
          </a:pPr>
          <a:endParaRPr lang="fr-GA" sz="1400" kern="1200" dirty="0"/>
        </a:p>
      </dsp:txBody>
      <dsp:txXfrm>
        <a:off x="7007619" y="869721"/>
        <a:ext cx="2048015" cy="28881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AE18-B940-4CF4-97DA-45E74BB8ECCA}">
      <dsp:nvSpPr>
        <dsp:cNvPr id="0" name=""/>
        <dsp:cNvSpPr/>
      </dsp:nvSpPr>
      <dsp:spPr>
        <a:xfrm>
          <a:off x="0" y="67981"/>
          <a:ext cx="5107045" cy="635602"/>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Leaders Techniques du projet (FAO) et point focal CEMAC. </a:t>
          </a:r>
          <a:endParaRPr lang="fr-GA" sz="1600" kern="1200" dirty="0"/>
        </a:p>
      </dsp:txBody>
      <dsp:txXfrm>
        <a:off x="31028" y="99009"/>
        <a:ext cx="5044989" cy="573546"/>
      </dsp:txXfrm>
    </dsp:sp>
    <dsp:sp modelId="{8487424D-4628-4E0C-A6BD-CFA7F0C68941}">
      <dsp:nvSpPr>
        <dsp:cNvPr id="0" name=""/>
        <dsp:cNvSpPr/>
      </dsp:nvSpPr>
      <dsp:spPr>
        <a:xfrm>
          <a:off x="0" y="737897"/>
          <a:ext cx="5107045" cy="635602"/>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Gestionnaire du projet</a:t>
          </a:r>
          <a:endParaRPr lang="fr-GA" sz="1600" kern="1200" dirty="0"/>
        </a:p>
      </dsp:txBody>
      <dsp:txXfrm>
        <a:off x="31028" y="768925"/>
        <a:ext cx="5044989" cy="573546"/>
      </dsp:txXfrm>
    </dsp:sp>
    <dsp:sp modelId="{201633E2-D005-440C-80B2-07324F6E4B6F}">
      <dsp:nvSpPr>
        <dsp:cNvPr id="0" name=""/>
        <dsp:cNvSpPr/>
      </dsp:nvSpPr>
      <dsp:spPr>
        <a:xfrm>
          <a:off x="0" y="1428573"/>
          <a:ext cx="5107045" cy="635602"/>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Deux consultants internationaux</a:t>
          </a:r>
          <a:endParaRPr lang="fr-GA" sz="1600" kern="1200" dirty="0"/>
        </a:p>
      </dsp:txBody>
      <dsp:txXfrm>
        <a:off x="31028" y="1459601"/>
        <a:ext cx="5044989" cy="573546"/>
      </dsp:txXfrm>
    </dsp:sp>
    <dsp:sp modelId="{DCE7890F-4B8B-4104-BC54-F7F4C74E7731}">
      <dsp:nvSpPr>
        <dsp:cNvPr id="0" name=""/>
        <dsp:cNvSpPr/>
      </dsp:nvSpPr>
      <dsp:spPr>
        <a:xfrm>
          <a:off x="0" y="2119958"/>
          <a:ext cx="5107045" cy="635602"/>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Clr>
              <a:schemeClr val="accent1"/>
            </a:buClr>
            <a:buSzTx/>
            <a:buFont typeface="Arial" panose="020B0604020202020204" pitchFamily="34" charset="0"/>
            <a:buNone/>
          </a:pPr>
          <a:r>
            <a:rPr lang="fr-FR" sz="1600" kern="1200" dirty="0"/>
            <a:t>Douze consultants nationaux</a:t>
          </a:r>
          <a:endParaRPr lang="fr-GA" sz="1600" kern="1200" dirty="0"/>
        </a:p>
      </dsp:txBody>
      <dsp:txXfrm>
        <a:off x="31028" y="2150986"/>
        <a:ext cx="5044989" cy="573546"/>
      </dsp:txXfrm>
    </dsp:sp>
    <dsp:sp modelId="{CA38449F-DA07-4006-BDE1-CD9F77AF7C6D}">
      <dsp:nvSpPr>
        <dsp:cNvPr id="0" name=""/>
        <dsp:cNvSpPr/>
      </dsp:nvSpPr>
      <dsp:spPr>
        <a:xfrm>
          <a:off x="0" y="2830747"/>
          <a:ext cx="5107045" cy="635602"/>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kern="1200" dirty="0"/>
            <a:t>Douze points focaux ministériels (ministère de l’élevage et Ministère du commerce) </a:t>
          </a:r>
          <a:endParaRPr lang="fr-GA" sz="1600" kern="1200" dirty="0"/>
        </a:p>
      </dsp:txBody>
      <dsp:txXfrm>
        <a:off x="31028" y="2861775"/>
        <a:ext cx="5044989" cy="573546"/>
      </dsp:txXfrm>
    </dsp:sp>
    <dsp:sp modelId="{71D85537-D24B-4288-AEC4-841EDA1E7EF0}">
      <dsp:nvSpPr>
        <dsp:cNvPr id="0" name=""/>
        <dsp:cNvSpPr/>
      </dsp:nvSpPr>
      <dsp:spPr>
        <a:xfrm>
          <a:off x="0" y="3473620"/>
          <a:ext cx="5107045" cy="635602"/>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I" sz="1600" kern="1200" dirty="0"/>
            <a:t>Six points focaux FAO-bureaux pays</a:t>
          </a:r>
          <a:endParaRPr lang="fr-GA" sz="1600" kern="1200" dirty="0"/>
        </a:p>
      </dsp:txBody>
      <dsp:txXfrm>
        <a:off x="31028" y="3504648"/>
        <a:ext cx="5044989" cy="5735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AE18-B940-4CF4-97DA-45E74BB8ECCA}">
      <dsp:nvSpPr>
        <dsp:cNvPr id="0" name=""/>
        <dsp:cNvSpPr/>
      </dsp:nvSpPr>
      <dsp:spPr>
        <a:xfrm>
          <a:off x="0" y="0"/>
          <a:ext cx="7952617" cy="636999"/>
        </a:xfrm>
        <a:prstGeom prst="roundRect">
          <a:avLst/>
        </a:prstGeom>
        <a:solidFill>
          <a:schemeClr val="accent2">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Complexité de la coordination institutionnelle régionale</a:t>
          </a:r>
          <a:endParaRPr lang="fr-GA" sz="2000" kern="1200" dirty="0"/>
        </a:p>
      </dsp:txBody>
      <dsp:txXfrm>
        <a:off x="31096" y="31096"/>
        <a:ext cx="7890425" cy="574807"/>
      </dsp:txXfrm>
    </dsp:sp>
    <dsp:sp modelId="{8487424D-4628-4E0C-A6BD-CFA7F0C68941}">
      <dsp:nvSpPr>
        <dsp:cNvPr id="0" name=""/>
        <dsp:cNvSpPr/>
      </dsp:nvSpPr>
      <dsp:spPr>
        <a:xfrm>
          <a:off x="0" y="635636"/>
          <a:ext cx="7952617" cy="636999"/>
        </a:xfrm>
        <a:prstGeom prst="roundRect">
          <a:avLst/>
        </a:prstGeom>
        <a:solidFill>
          <a:schemeClr val="accent2">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Faible appropriation du projet par les structures nationales et les acteurs des chaines de valeur</a:t>
          </a:r>
          <a:endParaRPr lang="fr-GA" sz="2000" kern="1200" dirty="0"/>
        </a:p>
      </dsp:txBody>
      <dsp:txXfrm>
        <a:off x="31096" y="666732"/>
        <a:ext cx="7890425" cy="574807"/>
      </dsp:txXfrm>
    </dsp:sp>
    <dsp:sp modelId="{DCE7890F-4B8B-4104-BC54-F7F4C74E7731}">
      <dsp:nvSpPr>
        <dsp:cNvPr id="0" name=""/>
        <dsp:cNvSpPr/>
      </dsp:nvSpPr>
      <dsp:spPr>
        <a:xfrm>
          <a:off x="0" y="1290160"/>
          <a:ext cx="7952617" cy="636999"/>
        </a:xfrm>
        <a:prstGeom prst="roundRect">
          <a:avLst/>
        </a:prstGeom>
        <a:solidFill>
          <a:schemeClr val="accent2">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
              <a:schemeClr val="accent1"/>
            </a:buClr>
            <a:buSzTx/>
            <a:buFont typeface="Arial" panose="020B0604020202020204" pitchFamily="34" charset="0"/>
            <a:buNone/>
          </a:pPr>
          <a:r>
            <a:rPr lang="fr-FR" sz="2000" kern="1200" dirty="0"/>
            <a:t>Production de livrables de bonne qualité et exécution du budget conformément aux prévisions  </a:t>
          </a:r>
          <a:endParaRPr lang="fr-GA" sz="2000" kern="1200" dirty="0"/>
        </a:p>
      </dsp:txBody>
      <dsp:txXfrm>
        <a:off x="31096" y="1321256"/>
        <a:ext cx="7890425" cy="574807"/>
      </dsp:txXfrm>
    </dsp:sp>
    <dsp:sp modelId="{CA38449F-DA07-4006-BDE1-CD9F77AF7C6D}">
      <dsp:nvSpPr>
        <dsp:cNvPr id="0" name=""/>
        <dsp:cNvSpPr/>
      </dsp:nvSpPr>
      <dsp:spPr>
        <a:xfrm>
          <a:off x="0" y="1945997"/>
          <a:ext cx="7952617" cy="636999"/>
        </a:xfrm>
        <a:prstGeom prst="roundRect">
          <a:avLst/>
        </a:prstGeom>
        <a:solidFill>
          <a:schemeClr val="accent2">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Participation et contribution effectives des Acteurs Non Etatiques des chaines de valeur</a:t>
          </a:r>
          <a:endParaRPr lang="fr-GA" sz="2000" kern="1200" dirty="0"/>
        </a:p>
      </dsp:txBody>
      <dsp:txXfrm>
        <a:off x="31096" y="1977093"/>
        <a:ext cx="7890425" cy="5748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AE18-B940-4CF4-97DA-45E74BB8ECCA}">
      <dsp:nvSpPr>
        <dsp:cNvPr id="0" name=""/>
        <dsp:cNvSpPr/>
      </dsp:nvSpPr>
      <dsp:spPr>
        <a:xfrm>
          <a:off x="0" y="0"/>
          <a:ext cx="7952616" cy="52416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Forte volonté politique pour l’intégration sous-régionale</a:t>
          </a:r>
          <a:endParaRPr lang="fr-GA" sz="2000" kern="1200" dirty="0"/>
        </a:p>
      </dsp:txBody>
      <dsp:txXfrm>
        <a:off x="25587" y="25587"/>
        <a:ext cx="7901442" cy="472986"/>
      </dsp:txXfrm>
    </dsp:sp>
    <dsp:sp modelId="{8487424D-4628-4E0C-A6BD-CFA7F0C68941}">
      <dsp:nvSpPr>
        <dsp:cNvPr id="0" name=""/>
        <dsp:cNvSpPr/>
      </dsp:nvSpPr>
      <dsp:spPr>
        <a:xfrm>
          <a:off x="0" y="549213"/>
          <a:ext cx="7952616" cy="52416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I" sz="2000" kern="1200" dirty="0"/>
            <a:t>Engagement et soutien des Partenaires Techniques et Financiers</a:t>
          </a:r>
          <a:endParaRPr lang="fr-GA" sz="2000" kern="1200" dirty="0"/>
        </a:p>
      </dsp:txBody>
      <dsp:txXfrm>
        <a:off x="25587" y="574800"/>
        <a:ext cx="7901442" cy="472986"/>
      </dsp:txXfrm>
    </dsp:sp>
    <dsp:sp modelId="{53CF8E2E-A8BA-4662-A500-C1E838F2A107}">
      <dsp:nvSpPr>
        <dsp:cNvPr id="0" name=""/>
        <dsp:cNvSpPr/>
      </dsp:nvSpPr>
      <dsp:spPr>
        <a:xfrm>
          <a:off x="0" y="1087083"/>
          <a:ext cx="7952616" cy="52416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solidFill>
                <a:srgbClr val="44546A">
                  <a:hueOff val="0"/>
                  <a:satOff val="0"/>
                  <a:lumOff val="0"/>
                  <a:alphaOff val="0"/>
                </a:srgbClr>
              </a:solidFill>
              <a:latin typeface="Calibri" panose="020F0502020204030204"/>
              <a:ea typeface="+mn-ea"/>
              <a:cs typeface="+mn-cs"/>
            </a:rPr>
            <a:t>Création d’emplois et de revenus des acteurs de la chaîne de valeur</a:t>
          </a:r>
          <a:endParaRPr lang="fr-GA" sz="2000" kern="1200" dirty="0">
            <a:solidFill>
              <a:srgbClr val="44546A">
                <a:hueOff val="0"/>
                <a:satOff val="0"/>
                <a:lumOff val="0"/>
                <a:alphaOff val="0"/>
              </a:srgbClr>
            </a:solidFill>
            <a:latin typeface="Calibri" panose="020F0502020204030204"/>
            <a:ea typeface="+mn-ea"/>
            <a:cs typeface="+mn-cs"/>
          </a:endParaRPr>
        </a:p>
      </dsp:txBody>
      <dsp:txXfrm>
        <a:off x="25587" y="1112670"/>
        <a:ext cx="7901442" cy="472986"/>
      </dsp:txXfrm>
    </dsp:sp>
    <dsp:sp modelId="{201633E2-D005-440C-80B2-07324F6E4B6F}">
      <dsp:nvSpPr>
        <dsp:cNvPr id="0" name=""/>
        <dsp:cNvSpPr/>
      </dsp:nvSpPr>
      <dsp:spPr>
        <a:xfrm>
          <a:off x="0" y="1635939"/>
          <a:ext cx="7952616" cy="524160"/>
        </a:xfrm>
        <a:prstGeom prst="roundRect">
          <a:avLst/>
        </a:prstGeom>
        <a:solidFill>
          <a:schemeClr val="accent6">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Demande croissante des produits carnés dans la sous-région</a:t>
          </a:r>
          <a:endParaRPr lang="fr-GA" sz="2000" kern="1200" dirty="0"/>
        </a:p>
      </dsp:txBody>
      <dsp:txXfrm>
        <a:off x="25587" y="1661526"/>
        <a:ext cx="7901442" cy="4729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G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E424F-738A-441E-82C6-9AE1855A22CA}" type="datetimeFigureOut">
              <a:rPr lang="fr-GA" smtClean="0"/>
              <a:t>16/02/2026</a:t>
            </a:fld>
            <a:endParaRPr lang="fr-G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G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G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G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CA16F1-D0ED-4BE0-8237-FFF9BA30F94A}" type="slidenum">
              <a:rPr lang="fr-GA" smtClean="0"/>
              <a:t>‹N°›</a:t>
            </a:fld>
            <a:endParaRPr lang="fr-GA"/>
          </a:p>
        </p:txBody>
      </p:sp>
    </p:spTree>
    <p:extLst>
      <p:ext uri="{BB962C8B-B14F-4D97-AF65-F5344CB8AC3E}">
        <p14:creationId xmlns:p14="http://schemas.microsoft.com/office/powerpoint/2010/main" val="376540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B38AA-812E-95F3-4AB2-CF3C66EDDE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367B1F-C6BE-CC68-27FE-87A2001DD9A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CF3810-EAE6-C807-9955-3918DD0AD57D}"/>
              </a:ext>
            </a:extLst>
          </p:cNvPr>
          <p:cNvSpPr>
            <a:spLocks noGrp="1"/>
          </p:cNvSpPr>
          <p:nvPr>
            <p:ph type="body" idx="1"/>
          </p:nvPr>
        </p:nvSpPr>
        <p:spPr/>
        <p:txBody>
          <a:bodyPr/>
          <a:lstStyle/>
          <a:p>
            <a:endParaRPr lang="fr-GA" dirty="0"/>
          </a:p>
        </p:txBody>
      </p:sp>
      <p:sp>
        <p:nvSpPr>
          <p:cNvPr id="4" name="Espace réservé du numéro de diapositive 3">
            <a:extLst>
              <a:ext uri="{FF2B5EF4-FFF2-40B4-BE49-F238E27FC236}">
                <a16:creationId xmlns:a16="http://schemas.microsoft.com/office/drawing/2014/main" id="{8821F9DB-A3B8-B0C2-1D50-8458D517B65B}"/>
              </a:ext>
            </a:extLst>
          </p:cNvPr>
          <p:cNvSpPr>
            <a:spLocks noGrp="1"/>
          </p:cNvSpPr>
          <p:nvPr>
            <p:ph type="sldNum" sz="quarter" idx="5"/>
          </p:nvPr>
        </p:nvSpPr>
        <p:spPr/>
        <p:txBody>
          <a:bodyPr/>
          <a:lstStyle/>
          <a:p>
            <a:fld id="{BFCA16F1-D0ED-4BE0-8237-FFF9BA30F94A}" type="slidenum">
              <a:rPr lang="fr-GA" smtClean="0"/>
              <a:t>2</a:t>
            </a:fld>
            <a:endParaRPr lang="fr-GA"/>
          </a:p>
        </p:txBody>
      </p:sp>
    </p:spTree>
    <p:extLst>
      <p:ext uri="{BB962C8B-B14F-4D97-AF65-F5344CB8AC3E}">
        <p14:creationId xmlns:p14="http://schemas.microsoft.com/office/powerpoint/2010/main" val="552184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GA"/>
          </a:p>
        </p:txBody>
      </p:sp>
      <p:sp>
        <p:nvSpPr>
          <p:cNvPr id="3" name="Espace réservé des notes 2"/>
          <p:cNvSpPr>
            <a:spLocks noGrp="1"/>
          </p:cNvSpPr>
          <p:nvPr>
            <p:ph type="body" idx="1"/>
          </p:nvPr>
        </p:nvSpPr>
        <p:spPr/>
        <p:txBody>
          <a:bodyPr/>
          <a:lstStyle/>
          <a:p>
            <a:endParaRPr lang="fr-GA" dirty="0"/>
          </a:p>
        </p:txBody>
      </p:sp>
      <p:sp>
        <p:nvSpPr>
          <p:cNvPr id="4" name="Espace réservé du numéro de diapositive 3"/>
          <p:cNvSpPr>
            <a:spLocks noGrp="1"/>
          </p:cNvSpPr>
          <p:nvPr>
            <p:ph type="sldNum" sz="quarter" idx="5"/>
          </p:nvPr>
        </p:nvSpPr>
        <p:spPr/>
        <p:txBody>
          <a:bodyPr/>
          <a:lstStyle/>
          <a:p>
            <a:fld id="{BFCA16F1-D0ED-4BE0-8237-FFF9BA30F94A}" type="slidenum">
              <a:rPr lang="fr-GA" smtClean="0"/>
              <a:t>3</a:t>
            </a:fld>
            <a:endParaRPr lang="fr-GA"/>
          </a:p>
        </p:txBody>
      </p:sp>
    </p:spTree>
    <p:extLst>
      <p:ext uri="{BB962C8B-B14F-4D97-AF65-F5344CB8AC3E}">
        <p14:creationId xmlns:p14="http://schemas.microsoft.com/office/powerpoint/2010/main" val="372266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GA"/>
          </a:p>
        </p:txBody>
      </p:sp>
      <p:sp>
        <p:nvSpPr>
          <p:cNvPr id="3" name="Espace réservé des notes 2"/>
          <p:cNvSpPr>
            <a:spLocks noGrp="1"/>
          </p:cNvSpPr>
          <p:nvPr>
            <p:ph type="body" idx="1"/>
          </p:nvPr>
        </p:nvSpPr>
        <p:spPr/>
        <p:txBody>
          <a:bodyPr/>
          <a:lstStyle/>
          <a:p>
            <a:endParaRPr lang="fr-GA"/>
          </a:p>
        </p:txBody>
      </p:sp>
      <p:sp>
        <p:nvSpPr>
          <p:cNvPr id="4" name="Espace réservé du numéro de diapositive 3"/>
          <p:cNvSpPr>
            <a:spLocks noGrp="1"/>
          </p:cNvSpPr>
          <p:nvPr>
            <p:ph type="sldNum" sz="quarter" idx="5"/>
          </p:nvPr>
        </p:nvSpPr>
        <p:spPr/>
        <p:txBody>
          <a:bodyPr/>
          <a:lstStyle/>
          <a:p>
            <a:fld id="{BFCA16F1-D0ED-4BE0-8237-FFF9BA30F94A}" type="slidenum">
              <a:rPr lang="fr-GA" smtClean="0"/>
              <a:t>6</a:t>
            </a:fld>
            <a:endParaRPr lang="fr-GA"/>
          </a:p>
        </p:txBody>
      </p:sp>
    </p:spTree>
    <p:extLst>
      <p:ext uri="{BB962C8B-B14F-4D97-AF65-F5344CB8AC3E}">
        <p14:creationId xmlns:p14="http://schemas.microsoft.com/office/powerpoint/2010/main" val="889699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G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3.1 Identifier  et analyser les principaux obstacles qui freinent le commerce intra-communautaire en zone CEMAC, puis concevoir et mettre en œuvre des stratégies concrètes pour y remédier de façon durable. </a:t>
            </a:r>
            <a:endParaRPr lang="fr-GA"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3.2 Les échanges commerciaux intra-communautaires des produits animaux (bovins et petits ruminants) entre les États membres de la CEMAC sont accrus de façon durable. Ils soutiennent l’intégration régionale et améliorent la sécurité alimentaire et nutritionnelle des populations de la sous-région</a:t>
            </a:r>
            <a:endParaRPr lang="fr-FR" sz="1200" b="1"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GA" sz="1200" dirty="0"/>
          </a:p>
        </p:txBody>
      </p:sp>
      <p:sp>
        <p:nvSpPr>
          <p:cNvPr id="4" name="Espace réservé du numéro de diapositive 3"/>
          <p:cNvSpPr>
            <a:spLocks noGrp="1"/>
          </p:cNvSpPr>
          <p:nvPr>
            <p:ph type="sldNum" sz="quarter" idx="5"/>
          </p:nvPr>
        </p:nvSpPr>
        <p:spPr/>
        <p:txBody>
          <a:bodyPr/>
          <a:lstStyle/>
          <a:p>
            <a:fld id="{BFCA16F1-D0ED-4BE0-8237-FFF9BA30F94A}" type="slidenum">
              <a:rPr lang="fr-GA" smtClean="0"/>
              <a:t>7</a:t>
            </a:fld>
            <a:endParaRPr lang="fr-GA"/>
          </a:p>
        </p:txBody>
      </p:sp>
    </p:spTree>
    <p:extLst>
      <p:ext uri="{BB962C8B-B14F-4D97-AF65-F5344CB8AC3E}">
        <p14:creationId xmlns:p14="http://schemas.microsoft.com/office/powerpoint/2010/main" val="2383016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C.I.1: </a:t>
            </a:r>
            <a:r>
              <a:rPr lang="fr-CI" sz="1200" b="1" kern="1200" dirty="0">
                <a:solidFill>
                  <a:schemeClr val="tx1"/>
                </a:solidFill>
                <a:effectLst/>
                <a:latin typeface="+mn-lt"/>
                <a:ea typeface="+mn-ea"/>
                <a:cs typeface="+mn-cs"/>
              </a:rPr>
              <a:t>, spécialisé en commerce international et intégration sous-régionale</a:t>
            </a:r>
          </a:p>
          <a:p>
            <a:pPr marL="0" marR="0" lvl="0" indent="0" algn="l" defTabSz="914400" rtl="0" eaLnBrk="1" fontAlgn="auto" latinLnBrk="0" hangingPunct="1">
              <a:lnSpc>
                <a:spcPct val="100000"/>
              </a:lnSpc>
              <a:spcBef>
                <a:spcPts val="0"/>
              </a:spcBef>
              <a:spcAft>
                <a:spcPts val="0"/>
              </a:spcAft>
              <a:buClrTx/>
              <a:buSzTx/>
              <a:buFontTx/>
              <a:buNone/>
              <a:tabLst/>
              <a:defRPr/>
            </a:pPr>
            <a:r>
              <a:rPr lang="fr-CI" sz="1200" b="0" kern="1200" dirty="0">
                <a:solidFill>
                  <a:schemeClr val="tx1"/>
                </a:solidFill>
                <a:effectLst/>
                <a:latin typeface="+mn-lt"/>
                <a:ea typeface="+mn-ea"/>
                <a:cs typeface="+mn-cs"/>
              </a:rPr>
              <a:t>C.I.2: </a:t>
            </a:r>
            <a:r>
              <a:rPr lang="fr-CI" sz="1200" b="1" kern="1200" dirty="0">
                <a:solidFill>
                  <a:schemeClr val="tx1"/>
                </a:solidFill>
                <a:effectLst/>
                <a:latin typeface="+mn-lt"/>
                <a:ea typeface="+mn-ea"/>
                <a:cs typeface="+mn-cs"/>
              </a:rPr>
              <a:t>Expert Juriste, spécialisé en commerce international et droit des affaires</a:t>
            </a:r>
            <a:endParaRPr lang="fr-GA" sz="1200" kern="1200" dirty="0">
              <a:solidFill>
                <a:schemeClr val="tx1"/>
              </a:solidFill>
              <a:effectLst/>
              <a:latin typeface="+mn-lt"/>
              <a:ea typeface="+mn-ea"/>
              <a:cs typeface="+mn-cs"/>
            </a:endParaRPr>
          </a:p>
          <a:p>
            <a:r>
              <a:rPr lang="fr-FR" b="0" dirty="0"/>
              <a:t>6C.N: </a:t>
            </a:r>
            <a:endParaRPr lang="fr-GA" b="0" dirty="0"/>
          </a:p>
        </p:txBody>
      </p:sp>
      <p:sp>
        <p:nvSpPr>
          <p:cNvPr id="4" name="Espace réservé du numéro de diapositive 3"/>
          <p:cNvSpPr>
            <a:spLocks noGrp="1"/>
          </p:cNvSpPr>
          <p:nvPr>
            <p:ph type="sldNum" sz="quarter" idx="5"/>
          </p:nvPr>
        </p:nvSpPr>
        <p:spPr/>
        <p:txBody>
          <a:bodyPr/>
          <a:lstStyle/>
          <a:p>
            <a:fld id="{BFCA16F1-D0ED-4BE0-8237-FFF9BA30F94A}" type="slidenum">
              <a:rPr lang="fr-GA" smtClean="0"/>
              <a:t>11</a:t>
            </a:fld>
            <a:endParaRPr lang="fr-GA"/>
          </a:p>
        </p:txBody>
      </p:sp>
    </p:spTree>
    <p:extLst>
      <p:ext uri="{BB962C8B-B14F-4D97-AF65-F5344CB8AC3E}">
        <p14:creationId xmlns:p14="http://schemas.microsoft.com/office/powerpoint/2010/main" val="2638774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Le projet implique plusieurs niveaux d’intervention (régional, national et local).</a:t>
            </a:r>
            <a:endParaRPr lang="fr-GA" dirty="0"/>
          </a:p>
        </p:txBody>
      </p:sp>
      <p:sp>
        <p:nvSpPr>
          <p:cNvPr id="4" name="Espace réservé du numéro de diapositive 3"/>
          <p:cNvSpPr>
            <a:spLocks noGrp="1"/>
          </p:cNvSpPr>
          <p:nvPr>
            <p:ph type="sldNum" sz="quarter" idx="5"/>
          </p:nvPr>
        </p:nvSpPr>
        <p:spPr/>
        <p:txBody>
          <a:bodyPr/>
          <a:lstStyle/>
          <a:p>
            <a:fld id="{BFCA16F1-D0ED-4BE0-8237-FFF9BA30F94A}" type="slidenum">
              <a:rPr lang="fr-GA" smtClean="0"/>
              <a:t>15</a:t>
            </a:fld>
            <a:endParaRPr lang="fr-GA"/>
          </a:p>
        </p:txBody>
      </p:sp>
    </p:spTree>
    <p:extLst>
      <p:ext uri="{BB962C8B-B14F-4D97-AF65-F5344CB8AC3E}">
        <p14:creationId xmlns:p14="http://schemas.microsoft.com/office/powerpoint/2010/main" val="3114471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16/02/2026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56946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16/02/2026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088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23E1DCF-0B7E-42EF-A1CB-5733FF206313}" type="datetimeFigureOut">
              <a:rPr lang="fr-FR" smtClean="0"/>
              <a:t>16/02/2026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880491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223E1DCF-0B7E-42EF-A1CB-5733FF206313}" type="datetimeFigureOut">
              <a:rPr lang="fr-FR" smtClean="0"/>
              <a:t>16/02/2026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37874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223E1DCF-0B7E-42EF-A1CB-5733FF206313}" type="datetimeFigureOut">
              <a:rPr lang="fr-FR" smtClean="0"/>
              <a:t>16/02/2026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923635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223E1DCF-0B7E-42EF-A1CB-5733FF206313}" type="datetimeFigureOut">
              <a:rPr lang="fr-FR" smtClean="0"/>
              <a:t>16/02/2026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625849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E1DCF-0B7E-42EF-A1CB-5733FF206313}" type="datetimeFigureOut">
              <a:rPr lang="fr-FR" smtClean="0"/>
              <a:t>16/02/2026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0137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16/02/2026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73994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3E1DCF-0B7E-42EF-A1CB-5733FF206313}" type="datetimeFigureOut">
              <a:rPr lang="fr-FR" smtClean="0"/>
              <a:t>16/02/2026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247668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16/02/2026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30268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223E1DCF-0B7E-42EF-A1CB-5733FF206313}" type="datetimeFigureOut">
              <a:rPr lang="fr-FR" smtClean="0"/>
              <a:t>16/02/2026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012DB3B-9DD8-40C9-9838-C7067BA12D90}" type="slidenum">
              <a:rPr lang="fr-FR" smtClean="0"/>
              <a:t>‹N°›</a:t>
            </a:fld>
            <a:endParaRPr lang="fr-FR"/>
          </a:p>
        </p:txBody>
      </p:sp>
    </p:spTree>
    <p:extLst>
      <p:ext uri="{BB962C8B-B14F-4D97-AF65-F5344CB8AC3E}">
        <p14:creationId xmlns:p14="http://schemas.microsoft.com/office/powerpoint/2010/main" val="182970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E1DCF-0B7E-42EF-A1CB-5733FF206313}" type="datetimeFigureOut">
              <a:rPr lang="fr-FR" smtClean="0"/>
              <a:t>16/02/2026</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2DB3B-9DD8-40C9-9838-C7067BA12D90}" type="slidenum">
              <a:rPr lang="fr-FR" smtClean="0"/>
              <a:t>‹N°›</a:t>
            </a:fld>
            <a:endParaRPr lang="fr-FR"/>
          </a:p>
        </p:txBody>
      </p:sp>
    </p:spTree>
    <p:extLst>
      <p:ext uri="{BB962C8B-B14F-4D97-AF65-F5344CB8AC3E}">
        <p14:creationId xmlns:p14="http://schemas.microsoft.com/office/powerpoint/2010/main" val="294876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jp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jpg"/><Relationship Id="rId7" Type="http://schemas.openxmlformats.org/officeDocument/2006/relationships/diagramQuickStyle" Target="../diagrams/quickStyle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png"/><Relationship Id="rId7" Type="http://schemas.openxmlformats.org/officeDocument/2006/relationships/diagramColors" Target="../diagrams/colors5.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5.png"/><Relationship Id="rId7" Type="http://schemas.openxmlformats.org/officeDocument/2006/relationships/diagramColors" Target="../diagrams/colors6.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4.jpg"/><Relationship Id="rId7" Type="http://schemas.openxmlformats.org/officeDocument/2006/relationships/diagramQuickStyle" Target="../diagrams/quickStyle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5.png"/><Relationship Id="rId9" Type="http://schemas.microsoft.com/office/2007/relationships/diagramDrawing" Target="../diagrams/drawing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8.xml"/><Relationship Id="rId13" Type="http://schemas.openxmlformats.org/officeDocument/2006/relationships/diagramColors" Target="../diagrams/colors9.xml"/><Relationship Id="rId3" Type="http://schemas.openxmlformats.org/officeDocument/2006/relationships/image" Target="../media/image4.jpg"/><Relationship Id="rId7" Type="http://schemas.openxmlformats.org/officeDocument/2006/relationships/diagramQuickStyle" Target="../diagrams/quickStyle8.xml"/><Relationship Id="rId12" Type="http://schemas.openxmlformats.org/officeDocument/2006/relationships/diagramQuickStyle" Target="../diagrams/quickStyle9.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8.xml"/><Relationship Id="rId11" Type="http://schemas.openxmlformats.org/officeDocument/2006/relationships/diagramLayout" Target="../diagrams/layout9.xml"/><Relationship Id="rId5" Type="http://schemas.openxmlformats.org/officeDocument/2006/relationships/diagramData" Target="../diagrams/data8.xml"/><Relationship Id="rId10" Type="http://schemas.openxmlformats.org/officeDocument/2006/relationships/diagramData" Target="../diagrams/data9.xml"/><Relationship Id="rId4" Type="http://schemas.openxmlformats.org/officeDocument/2006/relationships/image" Target="../media/image5.png"/><Relationship Id="rId9" Type="http://schemas.microsoft.com/office/2007/relationships/diagramDrawing" Target="../diagrams/drawing8.xml"/><Relationship Id="rId14" Type="http://schemas.microsoft.com/office/2007/relationships/diagramDrawing" Target="../diagrams/drawing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47450DB-E303-09F3-BE07-41D1CFEF675B}"/>
              </a:ext>
            </a:extLst>
          </p:cNvPr>
          <p:cNvPicPr>
            <a:picLocks noChangeAspect="1"/>
          </p:cNvPicPr>
          <p:nvPr/>
        </p:nvPicPr>
        <p:blipFill>
          <a:blip r:embed="rId3"/>
          <a:stretch>
            <a:fillRect/>
          </a:stretch>
        </p:blipFill>
        <p:spPr>
          <a:xfrm>
            <a:off x="538480" y="359249"/>
            <a:ext cx="3203906" cy="1226029"/>
          </a:xfrm>
          <a:prstGeom prst="rect">
            <a:avLst/>
          </a:prstGeom>
        </p:spPr>
      </p:pic>
      <p:pic>
        <p:nvPicPr>
          <p:cNvPr id="9" name="Image 8">
            <a:extLst>
              <a:ext uri="{FF2B5EF4-FFF2-40B4-BE49-F238E27FC236}">
                <a16:creationId xmlns:a16="http://schemas.microsoft.com/office/drawing/2014/main" id="{246B5048-A3A9-9E93-AF2B-A30B6CC5A121}"/>
              </a:ext>
            </a:extLst>
          </p:cNvPr>
          <p:cNvPicPr>
            <a:picLocks noChangeAspect="1"/>
          </p:cNvPicPr>
          <p:nvPr/>
        </p:nvPicPr>
        <p:blipFill rotWithShape="1">
          <a:blip r:embed="rId4"/>
          <a:srcRect l="1388" t="1068" r="2388" b="1995"/>
          <a:stretch>
            <a:fillRect/>
          </a:stretch>
        </p:blipFill>
        <p:spPr bwMode="auto">
          <a:xfrm>
            <a:off x="538480" y="1606857"/>
            <a:ext cx="11145520" cy="4428183"/>
          </a:xfrm>
          <a:prstGeom prst="rect">
            <a:avLst/>
          </a:prstGeom>
          <a:ln>
            <a:noFill/>
          </a:ln>
          <a:extLst>
            <a:ext uri="{53640926-AAD7-44D8-BBD7-CCE9431645EC}">
              <a14:shadowObscured xmlns:a14="http://schemas.microsoft.com/office/drawing/2010/main"/>
            </a:ext>
          </a:extLst>
        </p:spPr>
      </p:pic>
      <p:sp>
        <p:nvSpPr>
          <p:cNvPr id="10" name="ZoneTexte 9">
            <a:extLst>
              <a:ext uri="{FF2B5EF4-FFF2-40B4-BE49-F238E27FC236}">
                <a16:creationId xmlns:a16="http://schemas.microsoft.com/office/drawing/2014/main" id="{F9F7485A-7175-E546-3E5E-7C29673435BC}"/>
              </a:ext>
            </a:extLst>
          </p:cNvPr>
          <p:cNvSpPr txBox="1"/>
          <p:nvPr/>
        </p:nvSpPr>
        <p:spPr>
          <a:xfrm>
            <a:off x="538480" y="2113280"/>
            <a:ext cx="11115040" cy="2831544"/>
          </a:xfrm>
          <a:prstGeom prst="rect">
            <a:avLst/>
          </a:prstGeom>
          <a:noFill/>
        </p:spPr>
        <p:txBody>
          <a:bodyPr wrap="square" rtlCol="0">
            <a:spAutoFit/>
          </a:bodyPr>
          <a:lstStyle/>
          <a:p>
            <a:pPr algn="ctr"/>
            <a:r>
              <a:rPr lang="fr-FR" sz="4000" b="1" dirty="0">
                <a:solidFill>
                  <a:schemeClr val="bg1"/>
                </a:solidFill>
              </a:rPr>
              <a:t>Atelier de lancement du projet :</a:t>
            </a:r>
            <a:br>
              <a:rPr lang="fr-FR" sz="4000" b="1" dirty="0">
                <a:solidFill>
                  <a:schemeClr val="bg1"/>
                </a:solidFill>
              </a:rPr>
            </a:br>
            <a:r>
              <a:rPr lang="fr-FR" sz="4000" b="1" i="1" dirty="0">
                <a:solidFill>
                  <a:schemeClr val="bg1"/>
                </a:solidFill>
              </a:rPr>
              <a:t>Appui à l’amélioration des échanges commerciaux des produits agricoles d’origine animale (viande bovine, caprine et ovine) en zone CEMAC</a:t>
            </a:r>
            <a:endParaRPr lang="fr-GA" sz="4000" dirty="0">
              <a:solidFill>
                <a:schemeClr val="bg1"/>
              </a:solidFill>
            </a:endParaRPr>
          </a:p>
          <a:p>
            <a:endParaRPr lang="fr-GA" dirty="0">
              <a:solidFill>
                <a:schemeClr val="bg1"/>
              </a:solidFill>
            </a:endParaRPr>
          </a:p>
        </p:txBody>
      </p:sp>
      <p:sp>
        <p:nvSpPr>
          <p:cNvPr id="11" name="ZoneTexte 10">
            <a:extLst>
              <a:ext uri="{FF2B5EF4-FFF2-40B4-BE49-F238E27FC236}">
                <a16:creationId xmlns:a16="http://schemas.microsoft.com/office/drawing/2014/main" id="{D09AF9F4-723C-36F1-DC43-8DB4F65EE410}"/>
              </a:ext>
            </a:extLst>
          </p:cNvPr>
          <p:cNvSpPr txBox="1"/>
          <p:nvPr/>
        </p:nvSpPr>
        <p:spPr>
          <a:xfrm>
            <a:off x="4246880" y="5467797"/>
            <a:ext cx="3982720" cy="461665"/>
          </a:xfrm>
          <a:prstGeom prst="rect">
            <a:avLst/>
          </a:prstGeom>
          <a:noFill/>
        </p:spPr>
        <p:txBody>
          <a:bodyPr wrap="square" rtlCol="0">
            <a:spAutoFit/>
          </a:bodyPr>
          <a:lstStyle/>
          <a:p>
            <a:r>
              <a:rPr lang="fr-FR" sz="2400" i="1" dirty="0">
                <a:solidFill>
                  <a:schemeClr val="bg1"/>
                </a:solidFill>
              </a:rPr>
              <a:t>Libreville, le 18 février 2026</a:t>
            </a:r>
            <a:endParaRPr lang="fr-GA" sz="2400" i="1" dirty="0">
              <a:solidFill>
                <a:schemeClr val="bg1"/>
              </a:solidFill>
            </a:endParaRPr>
          </a:p>
        </p:txBody>
      </p:sp>
    </p:spTree>
    <p:extLst>
      <p:ext uri="{BB962C8B-B14F-4D97-AF65-F5344CB8AC3E}">
        <p14:creationId xmlns:p14="http://schemas.microsoft.com/office/powerpoint/2010/main" val="28188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D253877-8C82-3A38-8C1C-1C0A63574991}"/>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8F261DB3-6080-CE1F-A69B-A14F0F40671A}"/>
              </a:ext>
            </a:extLst>
          </p:cNvPr>
          <p:cNvPicPr>
            <a:picLocks noChangeAspect="1"/>
          </p:cNvPicPr>
          <p:nvPr/>
        </p:nvPicPr>
        <p:blipFill>
          <a:blip r:embed="rId4"/>
          <a:stretch>
            <a:fillRect/>
          </a:stretch>
        </p:blipFill>
        <p:spPr>
          <a:xfrm>
            <a:off x="249051" y="380829"/>
            <a:ext cx="1835139" cy="702247"/>
          </a:xfrm>
          <a:prstGeom prst="rect">
            <a:avLst/>
          </a:prstGeom>
        </p:spPr>
      </p:pic>
      <p:sp>
        <p:nvSpPr>
          <p:cNvPr id="5" name="Gold rectangle">
            <a:extLst>
              <a:ext uri="{FF2B5EF4-FFF2-40B4-BE49-F238E27FC236}">
                <a16:creationId xmlns:a16="http://schemas.microsoft.com/office/drawing/2014/main" id="{B0EE6208-B7D8-F8F8-0E71-DC647DDCC353}"/>
              </a:ext>
            </a:extLst>
          </p:cNvPr>
          <p:cNvSpPr/>
          <p:nvPr/>
        </p:nvSpPr>
        <p:spPr>
          <a:xfrm>
            <a:off x="433634" y="1171852"/>
            <a:ext cx="3868736" cy="4525564"/>
          </a:xfrm>
          <a:prstGeom prst="rect">
            <a:avLst/>
          </a:prstGeom>
          <a:solidFill>
            <a:schemeClr val="accent6">
              <a:lumMod val="20000"/>
              <a:lumOff val="80000"/>
            </a:schemeClr>
          </a:solidFill>
          <a:ln w="88900">
            <a:gradFill flip="none" rotWithShape="1">
              <a:gsLst>
                <a:gs pos="0">
                  <a:srgbClr val="FFFFA1"/>
                </a:gs>
                <a:gs pos="62000">
                  <a:srgbClr val="C2BA47"/>
                </a:gs>
                <a:gs pos="36000">
                  <a:srgbClr val="F1D52F"/>
                </a:gs>
                <a:gs pos="49000">
                  <a:srgbClr val="BF961D"/>
                </a:gs>
                <a:gs pos="100000">
                  <a:srgbClr val="F8F4AE"/>
                </a:gs>
              </a:gsLst>
              <a:path path="circle">
                <a:fillToRect l="100000" t="100000"/>
              </a:path>
              <a:tileRect r="-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M"/>
          </a:p>
        </p:txBody>
      </p:sp>
      <p:sp>
        <p:nvSpPr>
          <p:cNvPr id="8" name="Aptos head">
            <a:extLst>
              <a:ext uri="{FF2B5EF4-FFF2-40B4-BE49-F238E27FC236}">
                <a16:creationId xmlns:a16="http://schemas.microsoft.com/office/drawing/2014/main" id="{528D6172-B63B-6E8C-DD8D-386A7C44E741}"/>
              </a:ext>
            </a:extLst>
          </p:cNvPr>
          <p:cNvSpPr txBox="1">
            <a:spLocks/>
          </p:cNvSpPr>
          <p:nvPr/>
        </p:nvSpPr>
        <p:spPr>
          <a:xfrm>
            <a:off x="1099126" y="3195961"/>
            <a:ext cx="3333852" cy="111858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accent3">
                    <a:lumMod val="7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50000"/>
              </a:lnSpc>
            </a:pPr>
            <a:r>
              <a:rPr lang="fr-CM" sz="10500" dirty="0">
                <a:latin typeface="Aptos Black" panose="020B0004020202020204" pitchFamily="34" charset="0"/>
              </a:rPr>
              <a:t>Plan</a:t>
            </a:r>
            <a:br>
              <a:rPr lang="fr-CM" sz="2800" dirty="0">
                <a:latin typeface="Aptos Black" panose="020B0004020202020204" pitchFamily="34" charset="0"/>
              </a:rPr>
            </a:br>
            <a:r>
              <a:rPr lang="fr-CM" sz="2800" dirty="0">
                <a:latin typeface="Aptos Black" panose="020B0004020202020204" pitchFamily="34" charset="0"/>
              </a:rPr>
              <a:t>de présentation</a:t>
            </a:r>
          </a:p>
        </p:txBody>
      </p:sp>
      <p:graphicFrame>
        <p:nvGraphicFramePr>
          <p:cNvPr id="2" name="Menu">
            <a:extLst>
              <a:ext uri="{FF2B5EF4-FFF2-40B4-BE49-F238E27FC236}">
                <a16:creationId xmlns:a16="http://schemas.microsoft.com/office/drawing/2014/main" id="{858CD7CC-AE01-3F95-1191-1A67D62D2159}"/>
              </a:ext>
            </a:extLst>
          </p:cNvPr>
          <p:cNvGraphicFramePr/>
          <p:nvPr>
            <p:extLst>
              <p:ext uri="{D42A27DB-BD31-4B8C-83A1-F6EECF244321}">
                <p14:modId xmlns:p14="http://schemas.microsoft.com/office/powerpoint/2010/main" val="3037409750"/>
              </p:ext>
            </p:extLst>
          </p:nvPr>
        </p:nvGraphicFramePr>
        <p:xfrm>
          <a:off x="4432978" y="988379"/>
          <a:ext cx="7009054" cy="48812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66934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900306D-4274-5422-4B15-55027AEBC5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A2E00-8D1B-A995-684C-84480706D554}"/>
              </a:ext>
            </a:extLst>
          </p:cNvPr>
          <p:cNvSpPr>
            <a:spLocks noGrp="1"/>
          </p:cNvSpPr>
          <p:nvPr>
            <p:ph type="title"/>
          </p:nvPr>
        </p:nvSpPr>
        <p:spPr>
          <a:xfrm>
            <a:off x="2386584" y="400794"/>
            <a:ext cx="7727800" cy="702247"/>
          </a:xfrm>
          <a:solidFill>
            <a:schemeClr val="accent1">
              <a:lumMod val="20000"/>
              <a:lumOff val="80000"/>
            </a:schemeClr>
          </a:solidFill>
        </p:spPr>
        <p:txBody>
          <a:bodyPr>
            <a:normAutofit fontScale="90000"/>
          </a:bodyPr>
          <a:lstStyle/>
          <a:p>
            <a:pPr lvl="0" algn="ctr">
              <a:spcBef>
                <a:spcPts val="1000"/>
              </a:spcBef>
              <a:defRPr/>
            </a:pPr>
            <a:br>
              <a:rPr lang="pt-BR" sz="5400" b="1" dirty="0"/>
            </a:br>
            <a:r>
              <a:rPr lang="pt-BR" sz="5400" b="1" dirty="0"/>
              <a:t>I. </a:t>
            </a:r>
            <a:r>
              <a:rPr lang="pt-BR" b="1" dirty="0"/>
              <a:t>CONTEXTE GENERAL 1/2</a:t>
            </a:r>
            <a:br>
              <a:rPr kumimoji="0" lang="fr-FR" sz="32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fr-FR" sz="4800" dirty="0"/>
          </a:p>
        </p:txBody>
      </p:sp>
      <p:sp>
        <p:nvSpPr>
          <p:cNvPr id="9" name="Espace réservé du contenu 2">
            <a:extLst>
              <a:ext uri="{FF2B5EF4-FFF2-40B4-BE49-F238E27FC236}">
                <a16:creationId xmlns:a16="http://schemas.microsoft.com/office/drawing/2014/main" id="{CE1B3BCD-8A53-03B0-CB31-2D0D7CA54ADE}"/>
              </a:ext>
            </a:extLst>
          </p:cNvPr>
          <p:cNvSpPr>
            <a:spLocks noGrp="1"/>
          </p:cNvSpPr>
          <p:nvPr>
            <p:ph idx="1"/>
          </p:nvPr>
        </p:nvSpPr>
        <p:spPr>
          <a:xfrm>
            <a:off x="829689" y="1349222"/>
            <a:ext cx="10524111" cy="4501162"/>
          </a:xfrm>
        </p:spPr>
        <p:txBody>
          <a:bodyPr>
            <a:normAutofit/>
          </a:bodyPr>
          <a:lstStyle/>
          <a:p>
            <a:r>
              <a:rPr lang="pt-BR" sz="2200" dirty="0"/>
              <a:t>Etats membre de la CEMAC : Cameroun, Centrafrique, Congo, Gabon, Guinée Équatoriale, Tchad.</a:t>
            </a:r>
          </a:p>
          <a:p>
            <a:r>
              <a:rPr lang="pt-BR" sz="2200" dirty="0"/>
              <a:t>Superficie : </a:t>
            </a:r>
            <a:r>
              <a:rPr lang="pt-BR" sz="2200" b="1" dirty="0"/>
              <a:t>3,02 millions km² </a:t>
            </a:r>
            <a:r>
              <a:rPr lang="pt-BR" sz="2200" dirty="0"/>
              <a:t> Population : ≈ </a:t>
            </a:r>
            <a:r>
              <a:rPr lang="pt-BR" sz="2200" b="1" dirty="0"/>
              <a:t>65 millions d’habitants </a:t>
            </a:r>
            <a:r>
              <a:rPr lang="pt-BR" sz="2200" dirty="0"/>
              <a:t>(Banque M. 2023)</a:t>
            </a:r>
          </a:p>
          <a:p>
            <a:r>
              <a:rPr lang="pt-BR" sz="2200" dirty="0"/>
              <a:t>Fort potentiel agro-sylvo-pastoral et halieutique : vastes zones de pâturage , conditions climatiques favorables, </a:t>
            </a:r>
            <a:r>
              <a:rPr lang="fr-CI" sz="2200" dirty="0"/>
              <a:t>réseau hydraulique dense, plus de 2 300Km de coté ( CEMAC, 2022)</a:t>
            </a:r>
            <a:r>
              <a:rPr lang="pt-BR" sz="2200" dirty="0"/>
              <a:t>.</a:t>
            </a:r>
          </a:p>
          <a:p>
            <a:r>
              <a:rPr lang="fr-FR" sz="2200" dirty="0"/>
              <a:t>Important cheptel animalier estimé à </a:t>
            </a:r>
            <a:r>
              <a:rPr lang="fr-FR" sz="2200" b="1" dirty="0"/>
              <a:t>154,74 millions de têtes de bétail </a:t>
            </a:r>
            <a:r>
              <a:rPr lang="fr-FR" sz="2200" dirty="0"/>
              <a:t>(bovins, caprins et ovins) (FAOSTAT, 2022)</a:t>
            </a:r>
          </a:p>
          <a:p>
            <a:r>
              <a:rPr lang="fr-FR" sz="2200" dirty="0"/>
              <a:t>Forte dépendance aux importations:  </a:t>
            </a:r>
            <a:r>
              <a:rPr lang="fr-FR" sz="2200" b="1" dirty="0"/>
              <a:t>883 653 T </a:t>
            </a:r>
            <a:r>
              <a:rPr lang="fr-FR" sz="2200" dirty="0"/>
              <a:t>(viande bovine)       </a:t>
            </a:r>
            <a:r>
              <a:rPr lang="fr-FR" sz="2200" b="1" dirty="0"/>
              <a:t>111,266 millions USD</a:t>
            </a:r>
          </a:p>
          <a:p>
            <a:pPr marL="0" indent="0">
              <a:buNone/>
            </a:pPr>
            <a:r>
              <a:rPr lang="fr-FR" sz="2200" dirty="0"/>
              <a:t>             (FAO, 2022)                                 </a:t>
            </a:r>
            <a:r>
              <a:rPr lang="fr-FR" sz="2200" b="1" dirty="0"/>
              <a:t>37 957 T </a:t>
            </a:r>
            <a:r>
              <a:rPr lang="fr-FR" sz="2200" dirty="0"/>
              <a:t>(petits ruminants)          </a:t>
            </a:r>
            <a:r>
              <a:rPr lang="fr-FR" sz="2200" b="1" dirty="0"/>
              <a:t>39,2 91 millions USD</a:t>
            </a:r>
          </a:p>
          <a:p>
            <a:pPr marL="0" indent="0">
              <a:buNone/>
            </a:pPr>
            <a:endParaRPr lang="fr-FR" dirty="0"/>
          </a:p>
        </p:txBody>
      </p:sp>
      <p:pic>
        <p:nvPicPr>
          <p:cNvPr id="10" name="Image 9">
            <a:extLst>
              <a:ext uri="{FF2B5EF4-FFF2-40B4-BE49-F238E27FC236}">
                <a16:creationId xmlns:a16="http://schemas.microsoft.com/office/drawing/2014/main" id="{686625C7-6E7C-B6DC-39FD-09ED0DDAE7A5}"/>
              </a:ext>
            </a:extLst>
          </p:cNvPr>
          <p:cNvPicPr>
            <a:picLocks noChangeAspect="1"/>
          </p:cNvPicPr>
          <p:nvPr/>
        </p:nvPicPr>
        <p:blipFill>
          <a:blip r:embed="rId4"/>
          <a:stretch>
            <a:fillRect/>
          </a:stretch>
        </p:blipFill>
        <p:spPr>
          <a:xfrm>
            <a:off x="115886" y="333411"/>
            <a:ext cx="1835139" cy="702247"/>
          </a:xfrm>
          <a:prstGeom prst="rect">
            <a:avLst/>
          </a:prstGeom>
        </p:spPr>
      </p:pic>
      <p:cxnSp>
        <p:nvCxnSpPr>
          <p:cNvPr id="12" name="Connecteur droit avec flèche 11">
            <a:extLst>
              <a:ext uri="{FF2B5EF4-FFF2-40B4-BE49-F238E27FC236}">
                <a16:creationId xmlns:a16="http://schemas.microsoft.com/office/drawing/2014/main" id="{718B9142-6A01-B14B-13E8-82569D732A60}"/>
              </a:ext>
            </a:extLst>
          </p:cNvPr>
          <p:cNvCxnSpPr>
            <a:cxnSpLocks/>
          </p:cNvCxnSpPr>
          <p:nvPr/>
        </p:nvCxnSpPr>
        <p:spPr>
          <a:xfrm>
            <a:off x="8336132" y="4478677"/>
            <a:ext cx="44388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Connecteur droit avec flèche 13">
            <a:extLst>
              <a:ext uri="{FF2B5EF4-FFF2-40B4-BE49-F238E27FC236}">
                <a16:creationId xmlns:a16="http://schemas.microsoft.com/office/drawing/2014/main" id="{931DF4D8-555D-D4D8-06A5-27F323B007F6}"/>
              </a:ext>
            </a:extLst>
          </p:cNvPr>
          <p:cNvCxnSpPr>
            <a:cxnSpLocks/>
          </p:cNvCxnSpPr>
          <p:nvPr/>
        </p:nvCxnSpPr>
        <p:spPr>
          <a:xfrm>
            <a:off x="8336132" y="4926339"/>
            <a:ext cx="44388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169768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1F47CF-EC87-4C5D-7A91-BBEF1BDC0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711DB-6442-8BD5-E129-CF8DDDD3BC77}"/>
              </a:ext>
            </a:extLst>
          </p:cNvPr>
          <p:cNvSpPr>
            <a:spLocks noGrp="1"/>
          </p:cNvSpPr>
          <p:nvPr>
            <p:ph type="title"/>
          </p:nvPr>
        </p:nvSpPr>
        <p:spPr>
          <a:xfrm>
            <a:off x="2509935" y="396247"/>
            <a:ext cx="7277877" cy="682389"/>
          </a:xfrm>
          <a:solidFill>
            <a:schemeClr val="accent1">
              <a:lumMod val="20000"/>
              <a:lumOff val="80000"/>
            </a:schemeClr>
          </a:solidFill>
        </p:spPr>
        <p:txBody>
          <a:bodyPr>
            <a:normAutofit fontScale="90000"/>
          </a:bodyPr>
          <a:lstStyle/>
          <a:p>
            <a:pPr algn="ctr"/>
            <a:r>
              <a:rPr lang="pt-BR" sz="4800" b="1" dirty="0"/>
              <a:t>I. CONTEXTE GENERAL 2/2</a:t>
            </a:r>
            <a:endParaRPr lang="fr-FR" b="1" dirty="0"/>
          </a:p>
        </p:txBody>
      </p:sp>
      <p:pic>
        <p:nvPicPr>
          <p:cNvPr id="6" name="Image 5">
            <a:extLst>
              <a:ext uri="{FF2B5EF4-FFF2-40B4-BE49-F238E27FC236}">
                <a16:creationId xmlns:a16="http://schemas.microsoft.com/office/drawing/2014/main" id="{FC29AD63-72FB-049D-FDB6-AE3F296A1C80}"/>
              </a:ext>
            </a:extLst>
          </p:cNvPr>
          <p:cNvPicPr>
            <a:picLocks noChangeAspect="1"/>
          </p:cNvPicPr>
          <p:nvPr/>
        </p:nvPicPr>
        <p:blipFill>
          <a:blip r:embed="rId3"/>
          <a:stretch>
            <a:fillRect/>
          </a:stretch>
        </p:blipFill>
        <p:spPr>
          <a:xfrm>
            <a:off x="275685" y="336439"/>
            <a:ext cx="1835139" cy="702247"/>
          </a:xfrm>
          <a:prstGeom prst="rect">
            <a:avLst/>
          </a:prstGeom>
        </p:spPr>
      </p:pic>
      <p:sp>
        <p:nvSpPr>
          <p:cNvPr id="7" name="Espace réservé du contenu 2">
            <a:extLst>
              <a:ext uri="{FF2B5EF4-FFF2-40B4-BE49-F238E27FC236}">
                <a16:creationId xmlns:a16="http://schemas.microsoft.com/office/drawing/2014/main" id="{29253363-9670-3095-5E6E-6B8BEBFE482F}"/>
              </a:ext>
            </a:extLst>
          </p:cNvPr>
          <p:cNvSpPr>
            <a:spLocks noGrp="1"/>
          </p:cNvSpPr>
          <p:nvPr>
            <p:ph idx="1"/>
          </p:nvPr>
        </p:nvSpPr>
        <p:spPr>
          <a:xfrm>
            <a:off x="782714" y="1702293"/>
            <a:ext cx="10626572" cy="3453414"/>
          </a:xfrm>
        </p:spPr>
        <p:txBody>
          <a:bodyPr>
            <a:normAutofit/>
          </a:bodyPr>
          <a:lstStyle/>
          <a:p>
            <a:pPr algn="just">
              <a:buFont typeface="Wingdings" panose="05000000000000000000" pitchFamily="2" charset="2"/>
              <a:buChar char="§"/>
            </a:pPr>
            <a:r>
              <a:rPr lang="fr-FR" dirty="0"/>
              <a:t>Faible intégration commerciale : échanges intra‑CEMAC ≈ </a:t>
            </a:r>
            <a:r>
              <a:rPr lang="fr-FR" b="1" dirty="0"/>
              <a:t>20 à 30% </a:t>
            </a:r>
            <a:r>
              <a:rPr lang="fr-FR" dirty="0"/>
              <a:t>début</a:t>
            </a:r>
            <a:r>
              <a:rPr lang="fr-FR" b="1" dirty="0"/>
              <a:t> </a:t>
            </a:r>
            <a:r>
              <a:rPr lang="fr-FR" dirty="0"/>
              <a:t>2000 et moins de </a:t>
            </a:r>
            <a:r>
              <a:rPr lang="fr-FR" b="1" dirty="0"/>
              <a:t>5 % </a:t>
            </a:r>
            <a:r>
              <a:rPr lang="fr-FR" dirty="0"/>
              <a:t>2022</a:t>
            </a:r>
            <a:r>
              <a:rPr lang="fr-FR" b="1" dirty="0"/>
              <a:t> </a:t>
            </a:r>
            <a:r>
              <a:rPr lang="fr-FR" dirty="0"/>
              <a:t>(BEAC-2022)</a:t>
            </a:r>
          </a:p>
          <a:p>
            <a:pPr algn="just">
              <a:buFont typeface="Wingdings" panose="05000000000000000000" pitchFamily="2" charset="2"/>
              <a:buChar char="§"/>
            </a:pPr>
            <a:r>
              <a:rPr lang="fr-FR" dirty="0"/>
              <a:t>Plusieurs obstacles au commerce intracommunautaire en zone CEMAC:</a:t>
            </a:r>
          </a:p>
          <a:p>
            <a:pPr marL="914400" lvl="1" indent="-457200" algn="just">
              <a:buFont typeface="+mj-lt"/>
              <a:buAutoNum type="alphaLcParenR"/>
            </a:pPr>
            <a:r>
              <a:rPr lang="fr-FR" sz="2000" dirty="0"/>
              <a:t>Infrastructures de transport et d’abattage limitées ou dysfonctionnelles</a:t>
            </a:r>
          </a:p>
          <a:p>
            <a:pPr marL="914400" lvl="1" indent="-457200" algn="just">
              <a:buFont typeface="+mj-lt"/>
              <a:buAutoNum type="alphaLcParenR"/>
            </a:pPr>
            <a:r>
              <a:rPr lang="fr-FR" sz="2000" dirty="0"/>
              <a:t>Procédures douanières complexes, normes sanitaires non harmonisées</a:t>
            </a:r>
          </a:p>
          <a:p>
            <a:pPr marL="914400" lvl="1" indent="-457200" algn="just">
              <a:buFont typeface="+mj-lt"/>
              <a:buAutoNum type="alphaLcParenR"/>
            </a:pPr>
            <a:r>
              <a:rPr lang="fr-FR" sz="2000" dirty="0"/>
              <a:t>Coûts élevés des produits locaux</a:t>
            </a:r>
          </a:p>
          <a:p>
            <a:pPr marL="914400" lvl="1" indent="-457200" algn="just">
              <a:buFont typeface="+mj-lt"/>
              <a:buAutoNum type="alphaLcParenR"/>
            </a:pPr>
            <a:r>
              <a:rPr lang="fr-FR" sz="2000" dirty="0"/>
              <a:t>Faible coordination des politiques agricoles et commerciales</a:t>
            </a:r>
          </a:p>
          <a:p>
            <a:pPr marL="914400" lvl="1" indent="-457200" algn="just">
              <a:buFont typeface="+mj-lt"/>
              <a:buAutoNum type="alphaLcParenR"/>
            </a:pPr>
            <a:r>
              <a:rPr lang="fr-FR" sz="2000" dirty="0"/>
              <a:t>Barrières non tarifaires persistantes et procédures commerciales non harmonisées</a:t>
            </a:r>
            <a:endParaRPr lang="fr-GA" sz="2000" dirty="0"/>
          </a:p>
        </p:txBody>
      </p:sp>
    </p:spTree>
    <p:extLst>
      <p:ext uri="{BB962C8B-B14F-4D97-AF65-F5344CB8AC3E}">
        <p14:creationId xmlns:p14="http://schemas.microsoft.com/office/powerpoint/2010/main" val="2373302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0E429C-A460-B600-A7D9-839CBB3CBD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50D1C-F30C-3471-01AA-87FCD8C90674}"/>
              </a:ext>
            </a:extLst>
          </p:cNvPr>
          <p:cNvSpPr>
            <a:spLocks noGrp="1"/>
          </p:cNvSpPr>
          <p:nvPr>
            <p:ph type="title"/>
          </p:nvPr>
        </p:nvSpPr>
        <p:spPr>
          <a:xfrm>
            <a:off x="2255520" y="308067"/>
            <a:ext cx="7680960" cy="682389"/>
          </a:xfrm>
          <a:solidFill>
            <a:schemeClr val="accent1">
              <a:lumMod val="20000"/>
              <a:lumOff val="80000"/>
            </a:schemeClr>
          </a:solidFill>
        </p:spPr>
        <p:txBody>
          <a:bodyPr>
            <a:normAutofit fontScale="90000"/>
          </a:bodyPr>
          <a:lstStyle/>
          <a:p>
            <a:pPr algn="ctr"/>
            <a:r>
              <a:rPr lang="fr-FR" b="1" dirty="0"/>
              <a:t>II. Alignements stratégiques du Projet</a:t>
            </a:r>
          </a:p>
        </p:txBody>
      </p:sp>
      <p:pic>
        <p:nvPicPr>
          <p:cNvPr id="6" name="Image 5">
            <a:extLst>
              <a:ext uri="{FF2B5EF4-FFF2-40B4-BE49-F238E27FC236}">
                <a16:creationId xmlns:a16="http://schemas.microsoft.com/office/drawing/2014/main" id="{ADF3D0D6-4DBB-8E40-9C08-41082AEF14EE}"/>
              </a:ext>
            </a:extLst>
          </p:cNvPr>
          <p:cNvPicPr>
            <a:picLocks noChangeAspect="1"/>
          </p:cNvPicPr>
          <p:nvPr/>
        </p:nvPicPr>
        <p:blipFill>
          <a:blip r:embed="rId3"/>
          <a:stretch>
            <a:fillRect/>
          </a:stretch>
        </p:blipFill>
        <p:spPr>
          <a:xfrm>
            <a:off x="275685" y="336439"/>
            <a:ext cx="1835139" cy="702247"/>
          </a:xfrm>
          <a:prstGeom prst="rect">
            <a:avLst/>
          </a:prstGeom>
        </p:spPr>
      </p:pic>
      <p:sp>
        <p:nvSpPr>
          <p:cNvPr id="3" name="ZoneTexte 2">
            <a:extLst>
              <a:ext uri="{FF2B5EF4-FFF2-40B4-BE49-F238E27FC236}">
                <a16:creationId xmlns:a16="http://schemas.microsoft.com/office/drawing/2014/main" id="{BD188E1E-C6D3-AFD7-6555-B19C66B0246E}"/>
              </a:ext>
            </a:extLst>
          </p:cNvPr>
          <p:cNvSpPr txBox="1"/>
          <p:nvPr/>
        </p:nvSpPr>
        <p:spPr>
          <a:xfrm>
            <a:off x="929094" y="1428541"/>
            <a:ext cx="2815183" cy="461665"/>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b="1" dirty="0"/>
              <a:t>2.1 PAC CEEAC 2040</a:t>
            </a:r>
            <a:endParaRPr lang="fr-GA" sz="2400" b="1" dirty="0"/>
          </a:p>
        </p:txBody>
      </p:sp>
      <p:graphicFrame>
        <p:nvGraphicFramePr>
          <p:cNvPr id="9" name="Diagramme 8">
            <a:extLst>
              <a:ext uri="{FF2B5EF4-FFF2-40B4-BE49-F238E27FC236}">
                <a16:creationId xmlns:a16="http://schemas.microsoft.com/office/drawing/2014/main" id="{238C86E7-8E80-87B1-4D45-B7F9237A2ECA}"/>
              </a:ext>
            </a:extLst>
          </p:cNvPr>
          <p:cNvGraphicFramePr/>
          <p:nvPr>
            <p:extLst>
              <p:ext uri="{D42A27DB-BD31-4B8C-83A1-F6EECF244321}">
                <p14:modId xmlns:p14="http://schemas.microsoft.com/office/powerpoint/2010/main" val="2178005482"/>
              </p:ext>
            </p:extLst>
          </p:nvPr>
        </p:nvGraphicFramePr>
        <p:xfrm>
          <a:off x="3960914" y="990456"/>
          <a:ext cx="7335520" cy="3828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ZoneTexte 9">
            <a:extLst>
              <a:ext uri="{FF2B5EF4-FFF2-40B4-BE49-F238E27FC236}">
                <a16:creationId xmlns:a16="http://schemas.microsoft.com/office/drawing/2014/main" id="{2899868A-8A2E-9E52-2B37-E850B9EDA338}"/>
              </a:ext>
            </a:extLst>
          </p:cNvPr>
          <p:cNvSpPr txBox="1"/>
          <p:nvPr/>
        </p:nvSpPr>
        <p:spPr>
          <a:xfrm>
            <a:off x="929094" y="4889913"/>
            <a:ext cx="5181600" cy="830997"/>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b="1" dirty="0"/>
              <a:t>2.2 Stratégie d’import substitution des produits du cru de la CEMAC</a:t>
            </a:r>
            <a:endParaRPr lang="fr-GA" sz="2400" b="1" dirty="0"/>
          </a:p>
        </p:txBody>
      </p:sp>
    </p:spTree>
    <p:extLst>
      <p:ext uri="{BB962C8B-B14F-4D97-AF65-F5344CB8AC3E}">
        <p14:creationId xmlns:p14="http://schemas.microsoft.com/office/powerpoint/2010/main" val="3090263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9" grpId="0">
        <p:bldAsOne/>
      </p:bldGraphic>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066F795-8258-6B6A-0E5C-FA2C982A38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72C37-EFD1-242A-1806-00CB00FBDDD3}"/>
              </a:ext>
            </a:extLst>
          </p:cNvPr>
          <p:cNvSpPr>
            <a:spLocks noGrp="1"/>
          </p:cNvSpPr>
          <p:nvPr>
            <p:ph type="title"/>
          </p:nvPr>
        </p:nvSpPr>
        <p:spPr>
          <a:xfrm>
            <a:off x="2255520" y="237042"/>
            <a:ext cx="7680960" cy="682389"/>
          </a:xfrm>
          <a:solidFill>
            <a:schemeClr val="accent1">
              <a:lumMod val="20000"/>
              <a:lumOff val="80000"/>
            </a:schemeClr>
          </a:solidFill>
        </p:spPr>
        <p:txBody>
          <a:bodyPr>
            <a:normAutofit fontScale="90000"/>
          </a:bodyPr>
          <a:lstStyle/>
          <a:p>
            <a:pPr algn="ctr"/>
            <a:r>
              <a:rPr lang="fr-FR" b="1" dirty="0"/>
              <a:t>II. Alignements stratégiques du Projet</a:t>
            </a:r>
          </a:p>
        </p:txBody>
      </p:sp>
      <p:pic>
        <p:nvPicPr>
          <p:cNvPr id="6" name="Image 5">
            <a:extLst>
              <a:ext uri="{FF2B5EF4-FFF2-40B4-BE49-F238E27FC236}">
                <a16:creationId xmlns:a16="http://schemas.microsoft.com/office/drawing/2014/main" id="{87F7ACD6-080B-1A73-4953-3884355CA6BC}"/>
              </a:ext>
            </a:extLst>
          </p:cNvPr>
          <p:cNvPicPr>
            <a:picLocks noChangeAspect="1"/>
          </p:cNvPicPr>
          <p:nvPr/>
        </p:nvPicPr>
        <p:blipFill>
          <a:blip r:embed="rId4"/>
          <a:stretch>
            <a:fillRect/>
          </a:stretch>
        </p:blipFill>
        <p:spPr>
          <a:xfrm>
            <a:off x="275685" y="336439"/>
            <a:ext cx="1835139" cy="702247"/>
          </a:xfrm>
          <a:prstGeom prst="rect">
            <a:avLst/>
          </a:prstGeom>
        </p:spPr>
      </p:pic>
      <p:sp>
        <p:nvSpPr>
          <p:cNvPr id="3" name="ZoneTexte 2">
            <a:extLst>
              <a:ext uri="{FF2B5EF4-FFF2-40B4-BE49-F238E27FC236}">
                <a16:creationId xmlns:a16="http://schemas.microsoft.com/office/drawing/2014/main" id="{05390611-8BC3-3194-2AA2-69E7A820F1C0}"/>
              </a:ext>
            </a:extLst>
          </p:cNvPr>
          <p:cNvSpPr txBox="1"/>
          <p:nvPr/>
        </p:nvSpPr>
        <p:spPr>
          <a:xfrm>
            <a:off x="1098530" y="1164857"/>
            <a:ext cx="2815183" cy="738664"/>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b="1" dirty="0"/>
              <a:t>2.3 </a:t>
            </a:r>
            <a:r>
              <a:rPr lang="fr-CI" b="1" dirty="0"/>
              <a:t>Cadre stratégique de la FAO 2022-2031</a:t>
            </a:r>
            <a:endParaRPr lang="fr-GA" sz="2400" dirty="0"/>
          </a:p>
        </p:txBody>
      </p:sp>
      <p:graphicFrame>
        <p:nvGraphicFramePr>
          <p:cNvPr id="9" name="Diagramme 8">
            <a:extLst>
              <a:ext uri="{FF2B5EF4-FFF2-40B4-BE49-F238E27FC236}">
                <a16:creationId xmlns:a16="http://schemas.microsoft.com/office/drawing/2014/main" id="{DEB95E22-8161-3CDA-BE4D-B28F75C9785A}"/>
              </a:ext>
            </a:extLst>
          </p:cNvPr>
          <p:cNvGraphicFramePr/>
          <p:nvPr>
            <p:extLst>
              <p:ext uri="{D42A27DB-BD31-4B8C-83A1-F6EECF244321}">
                <p14:modId xmlns:p14="http://schemas.microsoft.com/office/powerpoint/2010/main" val="137401068"/>
              </p:ext>
            </p:extLst>
          </p:nvPr>
        </p:nvGraphicFramePr>
        <p:xfrm>
          <a:off x="4058409" y="919430"/>
          <a:ext cx="7857906" cy="40731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ZoneTexte 3">
            <a:extLst>
              <a:ext uri="{FF2B5EF4-FFF2-40B4-BE49-F238E27FC236}">
                <a16:creationId xmlns:a16="http://schemas.microsoft.com/office/drawing/2014/main" id="{D16F644C-1325-FC06-6B5A-275ED33B8BC9}"/>
              </a:ext>
            </a:extLst>
          </p:cNvPr>
          <p:cNvSpPr txBox="1"/>
          <p:nvPr/>
        </p:nvSpPr>
        <p:spPr>
          <a:xfrm>
            <a:off x="1098530" y="5107573"/>
            <a:ext cx="4822952" cy="830997"/>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b="1" dirty="0"/>
              <a:t>2.4 Agenda 2030 des Nations Unies: ODD1, ODD2, ODD9 et ODD17</a:t>
            </a:r>
            <a:endParaRPr lang="fr-GA" sz="2400" b="1" dirty="0"/>
          </a:p>
        </p:txBody>
      </p:sp>
    </p:spTree>
    <p:extLst>
      <p:ext uri="{BB962C8B-B14F-4D97-AF65-F5344CB8AC3E}">
        <p14:creationId xmlns:p14="http://schemas.microsoft.com/office/powerpoint/2010/main" val="237535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9" grpId="0">
        <p:bldAsOne/>
      </p:bldGraphic>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C373D04-5532-C10F-B475-51D87E8D07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E94B26-1DA1-B473-5D1C-3AC66ADAA742}"/>
              </a:ext>
            </a:extLst>
          </p:cNvPr>
          <p:cNvSpPr>
            <a:spLocks noGrp="1"/>
          </p:cNvSpPr>
          <p:nvPr>
            <p:ph type="title"/>
          </p:nvPr>
        </p:nvSpPr>
        <p:spPr>
          <a:xfrm>
            <a:off x="2151993" y="234081"/>
            <a:ext cx="8442435" cy="818581"/>
          </a:xfrm>
          <a:solidFill>
            <a:schemeClr val="accent1">
              <a:lumMod val="20000"/>
              <a:lumOff val="80000"/>
            </a:schemeClr>
          </a:solidFill>
        </p:spPr>
        <p:txBody>
          <a:bodyPr>
            <a:normAutofit fontScale="90000"/>
          </a:bodyPr>
          <a:lstStyle/>
          <a:p>
            <a:pPr algn="ctr"/>
            <a:r>
              <a:rPr lang="fr-FR" b="1" dirty="0"/>
              <a:t>III. Objectif, Impact et Résultats attendus</a:t>
            </a:r>
          </a:p>
        </p:txBody>
      </p:sp>
      <p:sp>
        <p:nvSpPr>
          <p:cNvPr id="3" name="Content Placeholder 2">
            <a:extLst>
              <a:ext uri="{FF2B5EF4-FFF2-40B4-BE49-F238E27FC236}">
                <a16:creationId xmlns:a16="http://schemas.microsoft.com/office/drawing/2014/main" id="{0CA50A7D-2814-0EE0-DD21-2386EC3F600A}"/>
              </a:ext>
            </a:extLst>
          </p:cNvPr>
          <p:cNvSpPr>
            <a:spLocks noGrp="1"/>
          </p:cNvSpPr>
          <p:nvPr>
            <p:ph idx="1"/>
          </p:nvPr>
        </p:nvSpPr>
        <p:spPr>
          <a:xfrm>
            <a:off x="3688077" y="1816426"/>
            <a:ext cx="7914641" cy="558574"/>
          </a:xfrm>
          <a:solidFill>
            <a:schemeClr val="bg1"/>
          </a:solidFill>
        </p:spPr>
        <p:txBody>
          <a:bodyPr>
            <a:normAutofit/>
          </a:bodyPr>
          <a:lstStyle/>
          <a:p>
            <a:pPr marL="0" indent="0" algn="just">
              <a:buNone/>
              <a:defRPr/>
            </a:pPr>
            <a:r>
              <a:rPr lang="fr-FR" sz="1800" dirty="0"/>
              <a:t>Identifier  et analyser les principaux obstacles du  commerce intra-communautaire. </a:t>
            </a:r>
            <a:endParaRPr lang="fr-GA" sz="1800" dirty="0"/>
          </a:p>
          <a:p>
            <a:pPr marL="0" marR="0" lvl="0" indent="0" algn="l" defTabSz="914400" rtl="0" eaLnBrk="1" fontAlgn="auto" latinLnBrk="0" hangingPunct="1">
              <a:lnSpc>
                <a:spcPct val="90000"/>
              </a:lnSpc>
              <a:spcBef>
                <a:spcPts val="1000"/>
              </a:spcBef>
              <a:spcAft>
                <a:spcPts val="0"/>
              </a:spcAft>
              <a:buClrTx/>
              <a:buSzTx/>
              <a:buNone/>
              <a:tabLst/>
              <a:defRPr/>
            </a:pPr>
            <a:endParaRPr lang="fr-FR" b="1" dirty="0">
              <a:highlight>
                <a:srgbClr val="FFFF00"/>
              </a:highlight>
            </a:endParaRPr>
          </a:p>
        </p:txBody>
      </p:sp>
      <p:pic>
        <p:nvPicPr>
          <p:cNvPr id="4" name="Image 3">
            <a:extLst>
              <a:ext uri="{FF2B5EF4-FFF2-40B4-BE49-F238E27FC236}">
                <a16:creationId xmlns:a16="http://schemas.microsoft.com/office/drawing/2014/main" id="{B01C5E1F-E963-6D9A-D27A-5E2F693D9981}"/>
              </a:ext>
            </a:extLst>
          </p:cNvPr>
          <p:cNvPicPr>
            <a:picLocks noChangeAspect="1"/>
          </p:cNvPicPr>
          <p:nvPr/>
        </p:nvPicPr>
        <p:blipFill>
          <a:blip r:embed="rId4"/>
          <a:stretch>
            <a:fillRect/>
          </a:stretch>
        </p:blipFill>
        <p:spPr>
          <a:xfrm>
            <a:off x="359263" y="234081"/>
            <a:ext cx="1835055" cy="701101"/>
          </a:xfrm>
          <a:prstGeom prst="rect">
            <a:avLst/>
          </a:prstGeom>
        </p:spPr>
      </p:pic>
      <p:pic>
        <p:nvPicPr>
          <p:cNvPr id="5" name="Picture 2" descr="Objectif Stock Illustrations, Vecteurs, &amp; Clipart – (97,622 Stock  Illustrations)">
            <a:extLst>
              <a:ext uri="{FF2B5EF4-FFF2-40B4-BE49-F238E27FC236}">
                <a16:creationId xmlns:a16="http://schemas.microsoft.com/office/drawing/2014/main" id="{8D80C98A-C3E8-0328-C85E-D24CD63ABB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413" t="14374" r="14882" b="16718"/>
          <a:stretch>
            <a:fillRect/>
          </a:stretch>
        </p:blipFill>
        <p:spPr bwMode="auto">
          <a:xfrm>
            <a:off x="245768" y="1430003"/>
            <a:ext cx="3325779" cy="33356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5C8A1FFE-3584-6EDE-4EA2-4DE4D7B8D8FA}"/>
              </a:ext>
            </a:extLst>
          </p:cNvPr>
          <p:cNvSpPr txBox="1"/>
          <p:nvPr/>
        </p:nvSpPr>
        <p:spPr>
          <a:xfrm>
            <a:off x="6243320" y="1229948"/>
            <a:ext cx="2641600" cy="400110"/>
          </a:xfrm>
          <a:prstGeom prst="rect">
            <a:avLst/>
          </a:prstGeom>
          <a:solidFill>
            <a:schemeClr val="accent6">
              <a:lumMod val="20000"/>
              <a:lumOff val="80000"/>
            </a:schemeClr>
          </a:solidFill>
          <a:ln>
            <a:solidFill>
              <a:schemeClr val="accent2"/>
            </a:solidFill>
          </a:ln>
        </p:spPr>
        <p:txBody>
          <a:bodyPr wrap="square" rtlCol="0">
            <a:spAutoFit/>
          </a:bodyPr>
          <a:lstStyle/>
          <a:p>
            <a:r>
              <a:rPr lang="fr-FR" sz="2000" b="1" dirty="0"/>
              <a:t>3.1 Objectif du Projet</a:t>
            </a:r>
            <a:endParaRPr lang="fr-GA" sz="2000" b="1" dirty="0"/>
          </a:p>
        </p:txBody>
      </p:sp>
      <p:sp>
        <p:nvSpPr>
          <p:cNvPr id="7" name="Content Placeholder 2">
            <a:extLst>
              <a:ext uri="{FF2B5EF4-FFF2-40B4-BE49-F238E27FC236}">
                <a16:creationId xmlns:a16="http://schemas.microsoft.com/office/drawing/2014/main" id="{20FB08C6-7BBE-4190-EEE5-4E199247691B}"/>
              </a:ext>
            </a:extLst>
          </p:cNvPr>
          <p:cNvSpPr txBox="1">
            <a:spLocks/>
          </p:cNvSpPr>
          <p:nvPr/>
        </p:nvSpPr>
        <p:spPr>
          <a:xfrm>
            <a:off x="3688078" y="4681194"/>
            <a:ext cx="7914641" cy="946858"/>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CI" sz="1800" dirty="0"/>
              <a:t>Les goulots d’étranglement qui freinent la promotion du commerce intra-communautaire des produits d’origine animale (viandes rouge) sont réduits dans la zone CEMAC </a:t>
            </a:r>
            <a:endParaRPr lang="fr-GA" sz="1800" dirty="0"/>
          </a:p>
          <a:p>
            <a:pPr marL="0" indent="0">
              <a:buFont typeface="Arial" panose="020B0604020202020204" pitchFamily="34" charset="0"/>
              <a:buNone/>
              <a:defRPr/>
            </a:pPr>
            <a:endParaRPr lang="fr-FR" b="1" dirty="0">
              <a:highlight>
                <a:srgbClr val="FFFF00"/>
              </a:highlight>
            </a:endParaRPr>
          </a:p>
        </p:txBody>
      </p:sp>
      <p:sp>
        <p:nvSpPr>
          <p:cNvPr id="8" name="ZoneTexte 7">
            <a:extLst>
              <a:ext uri="{FF2B5EF4-FFF2-40B4-BE49-F238E27FC236}">
                <a16:creationId xmlns:a16="http://schemas.microsoft.com/office/drawing/2014/main" id="{752B9B74-9697-D314-644E-71A585600E71}"/>
              </a:ext>
            </a:extLst>
          </p:cNvPr>
          <p:cNvSpPr txBox="1"/>
          <p:nvPr/>
        </p:nvSpPr>
        <p:spPr>
          <a:xfrm>
            <a:off x="6243320" y="4158184"/>
            <a:ext cx="2641599" cy="400110"/>
          </a:xfrm>
          <a:prstGeom prst="rect">
            <a:avLst/>
          </a:prstGeom>
          <a:solidFill>
            <a:schemeClr val="accent6">
              <a:lumMod val="20000"/>
              <a:lumOff val="80000"/>
            </a:schemeClr>
          </a:solidFill>
          <a:ln>
            <a:solidFill>
              <a:schemeClr val="accent2"/>
            </a:solidFill>
          </a:ln>
        </p:spPr>
        <p:txBody>
          <a:bodyPr wrap="square" rtlCol="0">
            <a:spAutoFit/>
          </a:bodyPr>
          <a:lstStyle/>
          <a:p>
            <a:r>
              <a:rPr lang="fr-FR" sz="2000" b="1" dirty="0"/>
              <a:t>3.3 Résultats attendus</a:t>
            </a:r>
            <a:endParaRPr lang="fr-GA" sz="2000" b="1" dirty="0"/>
          </a:p>
        </p:txBody>
      </p:sp>
      <p:sp>
        <p:nvSpPr>
          <p:cNvPr id="9" name="Content Placeholder 2">
            <a:extLst>
              <a:ext uri="{FF2B5EF4-FFF2-40B4-BE49-F238E27FC236}">
                <a16:creationId xmlns:a16="http://schemas.microsoft.com/office/drawing/2014/main" id="{7C8DC849-B5DE-6CCB-6E11-5AEB116713B2}"/>
              </a:ext>
            </a:extLst>
          </p:cNvPr>
          <p:cNvSpPr txBox="1">
            <a:spLocks/>
          </p:cNvSpPr>
          <p:nvPr/>
        </p:nvSpPr>
        <p:spPr>
          <a:xfrm>
            <a:off x="3688076" y="3217756"/>
            <a:ext cx="7914641" cy="707897"/>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fr-FR" sz="1800" dirty="0"/>
              <a:t>Accroissement des échanges commerciaux intra-communautaires des produits animaux (bovins et petits ruminants) entre les États membres de la CEMAC</a:t>
            </a:r>
            <a:endParaRPr lang="fr-FR" sz="1800" b="1" dirty="0"/>
          </a:p>
        </p:txBody>
      </p:sp>
      <p:sp>
        <p:nvSpPr>
          <p:cNvPr id="10" name="ZoneTexte 9">
            <a:extLst>
              <a:ext uri="{FF2B5EF4-FFF2-40B4-BE49-F238E27FC236}">
                <a16:creationId xmlns:a16="http://schemas.microsoft.com/office/drawing/2014/main" id="{4E4441CB-581A-F741-7F84-AA934752BC5B}"/>
              </a:ext>
            </a:extLst>
          </p:cNvPr>
          <p:cNvSpPr txBox="1"/>
          <p:nvPr/>
        </p:nvSpPr>
        <p:spPr>
          <a:xfrm>
            <a:off x="6243320" y="2561369"/>
            <a:ext cx="2641600" cy="400110"/>
          </a:xfrm>
          <a:prstGeom prst="rect">
            <a:avLst/>
          </a:prstGeom>
          <a:solidFill>
            <a:schemeClr val="accent6">
              <a:lumMod val="20000"/>
              <a:lumOff val="80000"/>
            </a:schemeClr>
          </a:solidFill>
          <a:ln>
            <a:solidFill>
              <a:schemeClr val="accent2"/>
            </a:solidFill>
          </a:ln>
        </p:spPr>
        <p:txBody>
          <a:bodyPr wrap="square" rtlCol="0">
            <a:spAutoFit/>
          </a:bodyPr>
          <a:lstStyle/>
          <a:p>
            <a:r>
              <a:rPr lang="fr-FR" sz="2000" b="1" dirty="0"/>
              <a:t>3.2 Impact du projet</a:t>
            </a:r>
            <a:endParaRPr lang="fr-GA" sz="2000" b="1" dirty="0"/>
          </a:p>
        </p:txBody>
      </p:sp>
    </p:spTree>
    <p:extLst>
      <p:ext uri="{BB962C8B-B14F-4D97-AF65-F5344CB8AC3E}">
        <p14:creationId xmlns:p14="http://schemas.microsoft.com/office/powerpoint/2010/main" val="390406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C7E31A-56A5-8D6C-A82A-D498567A16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D1F9E-37E3-31C2-FB99-877EACC1B801}"/>
              </a:ext>
            </a:extLst>
          </p:cNvPr>
          <p:cNvSpPr>
            <a:spLocks noGrp="1"/>
          </p:cNvSpPr>
          <p:nvPr>
            <p:ph type="title"/>
          </p:nvPr>
        </p:nvSpPr>
        <p:spPr>
          <a:xfrm>
            <a:off x="2668555" y="234081"/>
            <a:ext cx="7371184" cy="790678"/>
          </a:xfrm>
          <a:solidFill>
            <a:schemeClr val="accent1">
              <a:lumMod val="20000"/>
              <a:lumOff val="80000"/>
            </a:schemeClr>
          </a:solidFill>
        </p:spPr>
        <p:txBody>
          <a:bodyPr>
            <a:normAutofit/>
          </a:bodyPr>
          <a:lstStyle/>
          <a:p>
            <a:pPr algn="ctr"/>
            <a:r>
              <a:rPr lang="fr-FR" b="1" dirty="0"/>
              <a:t>IV. Produits attendus</a:t>
            </a:r>
          </a:p>
        </p:txBody>
      </p:sp>
      <p:pic>
        <p:nvPicPr>
          <p:cNvPr id="4" name="Image 3">
            <a:extLst>
              <a:ext uri="{FF2B5EF4-FFF2-40B4-BE49-F238E27FC236}">
                <a16:creationId xmlns:a16="http://schemas.microsoft.com/office/drawing/2014/main" id="{BED12A5B-05C5-1257-3E51-BAF7B0F561CB}"/>
              </a:ext>
            </a:extLst>
          </p:cNvPr>
          <p:cNvPicPr>
            <a:picLocks noChangeAspect="1"/>
          </p:cNvPicPr>
          <p:nvPr/>
        </p:nvPicPr>
        <p:blipFill>
          <a:blip r:embed="rId3"/>
          <a:stretch>
            <a:fillRect/>
          </a:stretch>
        </p:blipFill>
        <p:spPr>
          <a:xfrm>
            <a:off x="721881" y="234081"/>
            <a:ext cx="1835055" cy="701101"/>
          </a:xfrm>
          <a:prstGeom prst="rect">
            <a:avLst/>
          </a:prstGeom>
        </p:spPr>
      </p:pic>
      <p:sp>
        <p:nvSpPr>
          <p:cNvPr id="12" name="ZoneTexte 11">
            <a:extLst>
              <a:ext uri="{FF2B5EF4-FFF2-40B4-BE49-F238E27FC236}">
                <a16:creationId xmlns:a16="http://schemas.microsoft.com/office/drawing/2014/main" id="{5F7DA35F-7E86-B6D9-9BBB-E9DAA6C36986}"/>
              </a:ext>
            </a:extLst>
          </p:cNvPr>
          <p:cNvSpPr txBox="1"/>
          <p:nvPr/>
        </p:nvSpPr>
        <p:spPr>
          <a:xfrm>
            <a:off x="2602883" y="1029416"/>
            <a:ext cx="8782746" cy="1015663"/>
          </a:xfrm>
          <a:prstGeom prst="rect">
            <a:avLst/>
          </a:prstGeom>
          <a:noFill/>
        </p:spPr>
        <p:txBody>
          <a:bodyPr wrap="square" rtlCol="0">
            <a:spAutoFit/>
          </a:bodyPr>
          <a:lstStyle/>
          <a:p>
            <a:r>
              <a:rPr lang="fr-FR" sz="2000" b="1" dirty="0"/>
              <a:t>Un diagnostic analytique, complet et structuré des contraintes et opportunités influençant les flux commerciaux des produits agricoles ciblés dans les États membres de la CEMAC élaboré et validé par les parties prenantes.</a:t>
            </a:r>
            <a:endParaRPr lang="fr-GA" dirty="0"/>
          </a:p>
        </p:txBody>
      </p:sp>
      <p:graphicFrame>
        <p:nvGraphicFramePr>
          <p:cNvPr id="15" name="Diagramme 14">
            <a:extLst>
              <a:ext uri="{FF2B5EF4-FFF2-40B4-BE49-F238E27FC236}">
                <a16:creationId xmlns:a16="http://schemas.microsoft.com/office/drawing/2014/main" id="{B0B5895F-BF6D-F2A1-14FD-68C1B9FCEE79}"/>
              </a:ext>
            </a:extLst>
          </p:cNvPr>
          <p:cNvGraphicFramePr/>
          <p:nvPr>
            <p:extLst>
              <p:ext uri="{D42A27DB-BD31-4B8C-83A1-F6EECF244321}">
                <p14:modId xmlns:p14="http://schemas.microsoft.com/office/powerpoint/2010/main" val="533332929"/>
              </p:ext>
            </p:extLst>
          </p:nvPr>
        </p:nvGraphicFramePr>
        <p:xfrm>
          <a:off x="2556936" y="2041241"/>
          <a:ext cx="8828692" cy="38704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ZoneTexte 15">
            <a:extLst>
              <a:ext uri="{FF2B5EF4-FFF2-40B4-BE49-F238E27FC236}">
                <a16:creationId xmlns:a16="http://schemas.microsoft.com/office/drawing/2014/main" id="{1DABBA88-8E94-9246-9558-8A9A1C3E9113}"/>
              </a:ext>
            </a:extLst>
          </p:cNvPr>
          <p:cNvSpPr txBox="1"/>
          <p:nvPr/>
        </p:nvSpPr>
        <p:spPr>
          <a:xfrm>
            <a:off x="374978" y="1335099"/>
            <a:ext cx="2181958" cy="461665"/>
          </a:xfrm>
          <a:prstGeom prst="rect">
            <a:avLst/>
          </a:prstGeom>
          <a:solidFill>
            <a:schemeClr val="bg1"/>
          </a:solidFill>
          <a:ln w="1905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dirty="0"/>
              <a:t>Produit I</a:t>
            </a:r>
            <a:endParaRPr lang="fr-GA" sz="2400" dirty="0"/>
          </a:p>
        </p:txBody>
      </p:sp>
      <p:sp>
        <p:nvSpPr>
          <p:cNvPr id="17" name="ZoneTexte 16">
            <a:extLst>
              <a:ext uri="{FF2B5EF4-FFF2-40B4-BE49-F238E27FC236}">
                <a16:creationId xmlns:a16="http://schemas.microsoft.com/office/drawing/2014/main" id="{BFBA09C1-613B-CC12-0A9D-914A0323DA5C}"/>
              </a:ext>
            </a:extLst>
          </p:cNvPr>
          <p:cNvSpPr txBox="1"/>
          <p:nvPr/>
        </p:nvSpPr>
        <p:spPr>
          <a:xfrm>
            <a:off x="246992" y="3663461"/>
            <a:ext cx="2181958" cy="461665"/>
          </a:xfrm>
          <a:prstGeom prst="rect">
            <a:avLst/>
          </a:prstGeom>
          <a:solidFill>
            <a:schemeClr val="accent6">
              <a:lumMod val="20000"/>
              <a:lumOff val="80000"/>
            </a:schemeClr>
          </a:solidFill>
          <a:ln w="1905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dirty="0"/>
              <a:t>Activités</a:t>
            </a:r>
            <a:endParaRPr lang="fr-GA" sz="2400" dirty="0"/>
          </a:p>
        </p:txBody>
      </p:sp>
    </p:spTree>
    <p:extLst>
      <p:ext uri="{BB962C8B-B14F-4D97-AF65-F5344CB8AC3E}">
        <p14:creationId xmlns:p14="http://schemas.microsoft.com/office/powerpoint/2010/main" val="130294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Graphic spid="15" grpId="0">
        <p:bldAsOne/>
      </p:bldGraphic>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2A4B5D-3010-387E-0B46-5EFC6D2D2E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1C88B8-FA73-5686-BD1C-0F4F397B11BD}"/>
              </a:ext>
            </a:extLst>
          </p:cNvPr>
          <p:cNvSpPr>
            <a:spLocks noGrp="1"/>
          </p:cNvSpPr>
          <p:nvPr>
            <p:ph type="title"/>
          </p:nvPr>
        </p:nvSpPr>
        <p:spPr>
          <a:xfrm>
            <a:off x="2883160" y="234081"/>
            <a:ext cx="7240554" cy="790678"/>
          </a:xfrm>
          <a:solidFill>
            <a:schemeClr val="accent1">
              <a:lumMod val="20000"/>
              <a:lumOff val="80000"/>
            </a:schemeClr>
          </a:solidFill>
        </p:spPr>
        <p:txBody>
          <a:bodyPr>
            <a:normAutofit/>
          </a:bodyPr>
          <a:lstStyle/>
          <a:p>
            <a:pPr algn="ctr"/>
            <a:r>
              <a:rPr lang="fr-FR" b="1" dirty="0"/>
              <a:t>IV. Produits attendus</a:t>
            </a:r>
          </a:p>
        </p:txBody>
      </p:sp>
      <p:pic>
        <p:nvPicPr>
          <p:cNvPr id="4" name="Image 3">
            <a:extLst>
              <a:ext uri="{FF2B5EF4-FFF2-40B4-BE49-F238E27FC236}">
                <a16:creationId xmlns:a16="http://schemas.microsoft.com/office/drawing/2014/main" id="{E5079AF8-EBAA-2827-32D0-47E0B4659E84}"/>
              </a:ext>
            </a:extLst>
          </p:cNvPr>
          <p:cNvPicPr>
            <a:picLocks noChangeAspect="1"/>
          </p:cNvPicPr>
          <p:nvPr/>
        </p:nvPicPr>
        <p:blipFill>
          <a:blip r:embed="rId3"/>
          <a:stretch>
            <a:fillRect/>
          </a:stretch>
        </p:blipFill>
        <p:spPr>
          <a:xfrm>
            <a:off x="721881" y="234081"/>
            <a:ext cx="1835055" cy="701101"/>
          </a:xfrm>
          <a:prstGeom prst="rect">
            <a:avLst/>
          </a:prstGeom>
        </p:spPr>
      </p:pic>
      <p:sp>
        <p:nvSpPr>
          <p:cNvPr id="12" name="ZoneTexte 11">
            <a:extLst>
              <a:ext uri="{FF2B5EF4-FFF2-40B4-BE49-F238E27FC236}">
                <a16:creationId xmlns:a16="http://schemas.microsoft.com/office/drawing/2014/main" id="{577ADF1E-8974-FE3E-CBDE-541E6197F4C8}"/>
              </a:ext>
            </a:extLst>
          </p:cNvPr>
          <p:cNvSpPr txBox="1"/>
          <p:nvPr/>
        </p:nvSpPr>
        <p:spPr>
          <a:xfrm>
            <a:off x="2672253" y="1175529"/>
            <a:ext cx="8828691" cy="923330"/>
          </a:xfrm>
          <a:prstGeom prst="rect">
            <a:avLst/>
          </a:prstGeom>
          <a:noFill/>
        </p:spPr>
        <p:txBody>
          <a:bodyPr wrap="square" rtlCol="0">
            <a:spAutoFit/>
          </a:bodyPr>
          <a:lstStyle/>
          <a:p>
            <a:r>
              <a:rPr lang="fr-FR" b="1" dirty="0"/>
              <a:t>Des propositions de réformes réglementaires, juridiques et institutionnelles </a:t>
            </a:r>
            <a:r>
              <a:rPr lang="fr-CI" b="1" dirty="0"/>
              <a:t>pour créer un environnement des affaires propice à l’augmentation durable des flux commerciaux des produits agricoles cibles entre les États membres </a:t>
            </a:r>
            <a:r>
              <a:rPr lang="fr-FR" b="1" dirty="0"/>
              <a:t>harmonisées.</a:t>
            </a:r>
            <a:r>
              <a:rPr lang="fr-CI" b="1" dirty="0"/>
              <a:t> </a:t>
            </a:r>
            <a:endParaRPr lang="fr-GA" dirty="0"/>
          </a:p>
        </p:txBody>
      </p:sp>
      <p:graphicFrame>
        <p:nvGraphicFramePr>
          <p:cNvPr id="15" name="Diagramme 14">
            <a:extLst>
              <a:ext uri="{FF2B5EF4-FFF2-40B4-BE49-F238E27FC236}">
                <a16:creationId xmlns:a16="http://schemas.microsoft.com/office/drawing/2014/main" id="{A91E668A-0C5E-C4C9-1F73-3A5EAFAED7B7}"/>
              </a:ext>
            </a:extLst>
          </p:cNvPr>
          <p:cNvGraphicFramePr/>
          <p:nvPr>
            <p:extLst>
              <p:ext uri="{D42A27DB-BD31-4B8C-83A1-F6EECF244321}">
                <p14:modId xmlns:p14="http://schemas.microsoft.com/office/powerpoint/2010/main" val="1663466685"/>
              </p:ext>
            </p:extLst>
          </p:nvPr>
        </p:nvGraphicFramePr>
        <p:xfrm>
          <a:off x="2672253" y="2249629"/>
          <a:ext cx="8992209" cy="36193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ZoneTexte 15">
            <a:extLst>
              <a:ext uri="{FF2B5EF4-FFF2-40B4-BE49-F238E27FC236}">
                <a16:creationId xmlns:a16="http://schemas.microsoft.com/office/drawing/2014/main" id="{60D4100D-D607-1BD0-810D-464C8B68B475}"/>
              </a:ext>
            </a:extLst>
          </p:cNvPr>
          <p:cNvSpPr txBox="1"/>
          <p:nvPr/>
        </p:nvSpPr>
        <p:spPr>
          <a:xfrm>
            <a:off x="281960" y="1406361"/>
            <a:ext cx="2181958" cy="461665"/>
          </a:xfrm>
          <a:prstGeom prst="rect">
            <a:avLst/>
          </a:prstGeom>
          <a:solidFill>
            <a:schemeClr val="bg1"/>
          </a:solidFill>
          <a:ln w="1905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dirty="0"/>
              <a:t>Produit II</a:t>
            </a:r>
            <a:endParaRPr lang="fr-GA" sz="2400" dirty="0"/>
          </a:p>
        </p:txBody>
      </p:sp>
      <p:sp>
        <p:nvSpPr>
          <p:cNvPr id="17" name="ZoneTexte 16">
            <a:extLst>
              <a:ext uri="{FF2B5EF4-FFF2-40B4-BE49-F238E27FC236}">
                <a16:creationId xmlns:a16="http://schemas.microsoft.com/office/drawing/2014/main" id="{44B9EB9A-6FCD-D9B3-09FE-7B27F8CBE957}"/>
              </a:ext>
            </a:extLst>
          </p:cNvPr>
          <p:cNvSpPr txBox="1"/>
          <p:nvPr/>
        </p:nvSpPr>
        <p:spPr>
          <a:xfrm>
            <a:off x="281959" y="3858611"/>
            <a:ext cx="2181958" cy="461665"/>
          </a:xfrm>
          <a:prstGeom prst="rect">
            <a:avLst/>
          </a:prstGeom>
          <a:solidFill>
            <a:schemeClr val="accent6">
              <a:lumMod val="20000"/>
              <a:lumOff val="80000"/>
            </a:schemeClr>
          </a:solidFill>
          <a:ln w="1905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dirty="0"/>
              <a:t>Activités</a:t>
            </a:r>
            <a:endParaRPr lang="fr-GA" sz="2400" dirty="0"/>
          </a:p>
        </p:txBody>
      </p:sp>
    </p:spTree>
    <p:extLst>
      <p:ext uri="{BB962C8B-B14F-4D97-AF65-F5344CB8AC3E}">
        <p14:creationId xmlns:p14="http://schemas.microsoft.com/office/powerpoint/2010/main" val="378225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Graphic spid="15" grpId="0">
        <p:bldAsOne/>
      </p:bldGraphic>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F82D88-1DE4-7BF0-B579-4BE66E552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08B52-90EB-1337-F75B-CA86276F5480}"/>
              </a:ext>
            </a:extLst>
          </p:cNvPr>
          <p:cNvSpPr>
            <a:spLocks noGrp="1"/>
          </p:cNvSpPr>
          <p:nvPr>
            <p:ph type="title"/>
          </p:nvPr>
        </p:nvSpPr>
        <p:spPr>
          <a:xfrm>
            <a:off x="2900856" y="234081"/>
            <a:ext cx="7425558" cy="790678"/>
          </a:xfrm>
          <a:solidFill>
            <a:schemeClr val="accent1">
              <a:lumMod val="20000"/>
              <a:lumOff val="80000"/>
            </a:schemeClr>
          </a:solidFill>
        </p:spPr>
        <p:txBody>
          <a:bodyPr>
            <a:normAutofit fontScale="90000"/>
          </a:bodyPr>
          <a:lstStyle/>
          <a:p>
            <a:pPr algn="ctr"/>
            <a:r>
              <a:rPr lang="fr-FR" b="1" dirty="0"/>
              <a:t>V. Parties prenantes clés du projet</a:t>
            </a:r>
          </a:p>
        </p:txBody>
      </p:sp>
      <p:pic>
        <p:nvPicPr>
          <p:cNvPr id="4" name="Image 3">
            <a:extLst>
              <a:ext uri="{FF2B5EF4-FFF2-40B4-BE49-F238E27FC236}">
                <a16:creationId xmlns:a16="http://schemas.microsoft.com/office/drawing/2014/main" id="{0FF2A98E-9874-98A1-70FD-ED204604EED9}"/>
              </a:ext>
            </a:extLst>
          </p:cNvPr>
          <p:cNvPicPr>
            <a:picLocks noChangeAspect="1"/>
          </p:cNvPicPr>
          <p:nvPr/>
        </p:nvPicPr>
        <p:blipFill>
          <a:blip r:embed="rId3"/>
          <a:stretch>
            <a:fillRect/>
          </a:stretch>
        </p:blipFill>
        <p:spPr>
          <a:xfrm>
            <a:off x="721881" y="234081"/>
            <a:ext cx="1835055" cy="701101"/>
          </a:xfrm>
          <a:prstGeom prst="rect">
            <a:avLst/>
          </a:prstGeom>
        </p:spPr>
      </p:pic>
      <p:graphicFrame>
        <p:nvGraphicFramePr>
          <p:cNvPr id="11" name="Diagramme 10">
            <a:extLst>
              <a:ext uri="{FF2B5EF4-FFF2-40B4-BE49-F238E27FC236}">
                <a16:creationId xmlns:a16="http://schemas.microsoft.com/office/drawing/2014/main" id="{B4C15278-93DF-7EC2-5476-9F22D66008CC}"/>
              </a:ext>
            </a:extLst>
          </p:cNvPr>
          <p:cNvGraphicFramePr/>
          <p:nvPr>
            <p:extLst>
              <p:ext uri="{D42A27DB-BD31-4B8C-83A1-F6EECF244321}">
                <p14:modId xmlns:p14="http://schemas.microsoft.com/office/powerpoint/2010/main" val="3973780543"/>
              </p:ext>
            </p:extLst>
          </p:nvPr>
        </p:nvGraphicFramePr>
        <p:xfrm>
          <a:off x="1397336" y="1150188"/>
          <a:ext cx="9059041" cy="41203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3971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BE632B4-5728-E184-4669-2FA2EA48F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E94E2F-1EAD-7BE2-33C2-6F00222306FD}"/>
              </a:ext>
            </a:extLst>
          </p:cNvPr>
          <p:cNvSpPr>
            <a:spLocks noGrp="1"/>
          </p:cNvSpPr>
          <p:nvPr>
            <p:ph type="title"/>
          </p:nvPr>
        </p:nvSpPr>
        <p:spPr>
          <a:xfrm>
            <a:off x="2826130" y="234081"/>
            <a:ext cx="7185608" cy="790678"/>
          </a:xfrm>
          <a:solidFill>
            <a:schemeClr val="accent1">
              <a:lumMod val="20000"/>
              <a:lumOff val="80000"/>
            </a:schemeClr>
          </a:solidFill>
        </p:spPr>
        <p:txBody>
          <a:bodyPr>
            <a:normAutofit/>
          </a:bodyPr>
          <a:lstStyle/>
          <a:p>
            <a:pPr algn="ctr"/>
            <a:r>
              <a:rPr lang="fr-FR" b="1" dirty="0"/>
              <a:t>VI. Approches stratégiques</a:t>
            </a:r>
          </a:p>
        </p:txBody>
      </p:sp>
      <p:pic>
        <p:nvPicPr>
          <p:cNvPr id="4" name="Image 3">
            <a:extLst>
              <a:ext uri="{FF2B5EF4-FFF2-40B4-BE49-F238E27FC236}">
                <a16:creationId xmlns:a16="http://schemas.microsoft.com/office/drawing/2014/main" id="{36AD58AB-99B7-34C6-B685-D71B64EA823E}"/>
              </a:ext>
            </a:extLst>
          </p:cNvPr>
          <p:cNvPicPr>
            <a:picLocks noChangeAspect="1"/>
          </p:cNvPicPr>
          <p:nvPr/>
        </p:nvPicPr>
        <p:blipFill>
          <a:blip r:embed="rId4"/>
          <a:stretch>
            <a:fillRect/>
          </a:stretch>
        </p:blipFill>
        <p:spPr>
          <a:xfrm>
            <a:off x="721881" y="234081"/>
            <a:ext cx="1835055" cy="701101"/>
          </a:xfrm>
          <a:prstGeom prst="rect">
            <a:avLst/>
          </a:prstGeom>
        </p:spPr>
      </p:pic>
      <p:sp>
        <p:nvSpPr>
          <p:cNvPr id="5" name="ZoneTexte 4">
            <a:extLst>
              <a:ext uri="{FF2B5EF4-FFF2-40B4-BE49-F238E27FC236}">
                <a16:creationId xmlns:a16="http://schemas.microsoft.com/office/drawing/2014/main" id="{011462C0-90B1-BD07-47A4-E9423ABA840F}"/>
              </a:ext>
            </a:extLst>
          </p:cNvPr>
          <p:cNvSpPr txBox="1"/>
          <p:nvPr/>
        </p:nvSpPr>
        <p:spPr>
          <a:xfrm>
            <a:off x="558363" y="1214771"/>
            <a:ext cx="2081045" cy="369332"/>
          </a:xfrm>
          <a:prstGeom prst="rect">
            <a:avLst/>
          </a:prstGeom>
          <a:solidFill>
            <a:schemeClr val="accent6">
              <a:lumMod val="20000"/>
              <a:lumOff val="80000"/>
            </a:schemeClr>
          </a:solidFill>
        </p:spPr>
        <p:txBody>
          <a:bodyPr wrap="square" rtlCol="0">
            <a:spAutoFit/>
          </a:bodyPr>
          <a:lstStyle/>
          <a:p>
            <a:r>
              <a:rPr lang="fr-FR" b="1" dirty="0"/>
              <a:t>Pays</a:t>
            </a:r>
            <a:endParaRPr lang="fr-GA" b="1" dirty="0"/>
          </a:p>
        </p:txBody>
      </p:sp>
      <p:sp>
        <p:nvSpPr>
          <p:cNvPr id="6" name="ZoneTexte 5">
            <a:extLst>
              <a:ext uri="{FF2B5EF4-FFF2-40B4-BE49-F238E27FC236}">
                <a16:creationId xmlns:a16="http://schemas.microsoft.com/office/drawing/2014/main" id="{92113EF1-2CEE-3677-9F8E-19BA02618671}"/>
              </a:ext>
            </a:extLst>
          </p:cNvPr>
          <p:cNvSpPr txBox="1"/>
          <p:nvPr/>
        </p:nvSpPr>
        <p:spPr>
          <a:xfrm>
            <a:off x="558363" y="1685753"/>
            <a:ext cx="1615965" cy="2031325"/>
          </a:xfrm>
          <a:prstGeom prst="rect">
            <a:avLst/>
          </a:prstGeom>
          <a:noFill/>
          <a:ln w="28575">
            <a:solidFill>
              <a:schemeClr val="accent2">
                <a:lumMod val="60000"/>
                <a:lumOff val="40000"/>
              </a:schemeClr>
            </a:solidFill>
          </a:ln>
        </p:spPr>
        <p:txBody>
          <a:bodyPr wrap="square" rtlCol="0">
            <a:spAutoFit/>
          </a:bodyPr>
          <a:lstStyle/>
          <a:p>
            <a:r>
              <a:rPr lang="fr-FR" dirty="0"/>
              <a:t>Cameroun</a:t>
            </a:r>
          </a:p>
          <a:p>
            <a:r>
              <a:rPr lang="fr-FR" dirty="0"/>
              <a:t>Centrafrique</a:t>
            </a:r>
          </a:p>
          <a:p>
            <a:r>
              <a:rPr lang="fr-FR" dirty="0"/>
              <a:t>Congo</a:t>
            </a:r>
          </a:p>
          <a:p>
            <a:r>
              <a:rPr lang="fr-FR" dirty="0"/>
              <a:t>Gabon</a:t>
            </a:r>
          </a:p>
          <a:p>
            <a:r>
              <a:rPr lang="fr-FR" dirty="0"/>
              <a:t>Guinée Equatoriale</a:t>
            </a:r>
          </a:p>
          <a:p>
            <a:r>
              <a:rPr lang="fr-FR" dirty="0"/>
              <a:t>Tchad</a:t>
            </a:r>
            <a:endParaRPr lang="fr-GA" dirty="0"/>
          </a:p>
        </p:txBody>
      </p:sp>
      <p:sp>
        <p:nvSpPr>
          <p:cNvPr id="7" name="ZoneTexte 6">
            <a:extLst>
              <a:ext uri="{FF2B5EF4-FFF2-40B4-BE49-F238E27FC236}">
                <a16:creationId xmlns:a16="http://schemas.microsoft.com/office/drawing/2014/main" id="{6F805E46-334E-EDFC-3332-2C967515FF69}"/>
              </a:ext>
            </a:extLst>
          </p:cNvPr>
          <p:cNvSpPr txBox="1"/>
          <p:nvPr/>
        </p:nvSpPr>
        <p:spPr>
          <a:xfrm>
            <a:off x="2934329" y="1225454"/>
            <a:ext cx="1332183" cy="369332"/>
          </a:xfrm>
          <a:prstGeom prst="rect">
            <a:avLst/>
          </a:prstGeom>
          <a:solidFill>
            <a:schemeClr val="accent6">
              <a:lumMod val="20000"/>
              <a:lumOff val="80000"/>
            </a:schemeClr>
          </a:solidFill>
        </p:spPr>
        <p:txBody>
          <a:bodyPr wrap="square" rtlCol="0">
            <a:spAutoFit/>
          </a:bodyPr>
          <a:lstStyle/>
          <a:p>
            <a:r>
              <a:rPr lang="fr-FR" b="1" dirty="0"/>
              <a:t> Budget</a:t>
            </a:r>
            <a:endParaRPr lang="fr-GA" b="1" dirty="0"/>
          </a:p>
        </p:txBody>
      </p:sp>
      <p:sp>
        <p:nvSpPr>
          <p:cNvPr id="8" name="ZoneTexte 7">
            <a:extLst>
              <a:ext uri="{FF2B5EF4-FFF2-40B4-BE49-F238E27FC236}">
                <a16:creationId xmlns:a16="http://schemas.microsoft.com/office/drawing/2014/main" id="{95769512-E9E7-1538-168D-9A66A48E7C6A}"/>
              </a:ext>
            </a:extLst>
          </p:cNvPr>
          <p:cNvSpPr txBox="1"/>
          <p:nvPr/>
        </p:nvSpPr>
        <p:spPr>
          <a:xfrm>
            <a:off x="2841858" y="1705822"/>
            <a:ext cx="1381931" cy="369332"/>
          </a:xfrm>
          <a:prstGeom prst="rect">
            <a:avLst/>
          </a:prstGeom>
          <a:noFill/>
          <a:ln w="28575">
            <a:solidFill>
              <a:schemeClr val="accent2">
                <a:lumMod val="60000"/>
                <a:lumOff val="40000"/>
              </a:schemeClr>
            </a:solidFill>
          </a:ln>
        </p:spPr>
        <p:txBody>
          <a:bodyPr wrap="square" rtlCol="0">
            <a:spAutoFit/>
          </a:bodyPr>
          <a:lstStyle/>
          <a:p>
            <a:r>
              <a:rPr lang="fr-FR" dirty="0"/>
              <a:t>265.000 $</a:t>
            </a:r>
            <a:endParaRPr lang="fr-GA" dirty="0"/>
          </a:p>
        </p:txBody>
      </p:sp>
      <p:sp>
        <p:nvSpPr>
          <p:cNvPr id="9" name="ZoneTexte 8">
            <a:extLst>
              <a:ext uri="{FF2B5EF4-FFF2-40B4-BE49-F238E27FC236}">
                <a16:creationId xmlns:a16="http://schemas.microsoft.com/office/drawing/2014/main" id="{12C3D2F8-065D-538C-0FAD-B68379B27F85}"/>
              </a:ext>
            </a:extLst>
          </p:cNvPr>
          <p:cNvSpPr txBox="1"/>
          <p:nvPr/>
        </p:nvSpPr>
        <p:spPr>
          <a:xfrm>
            <a:off x="2826129" y="2276190"/>
            <a:ext cx="1266321" cy="369332"/>
          </a:xfrm>
          <a:prstGeom prst="rect">
            <a:avLst/>
          </a:prstGeom>
          <a:solidFill>
            <a:schemeClr val="accent6">
              <a:lumMod val="20000"/>
              <a:lumOff val="80000"/>
            </a:schemeClr>
          </a:solidFill>
        </p:spPr>
        <p:txBody>
          <a:bodyPr wrap="square" rtlCol="0">
            <a:spAutoFit/>
          </a:bodyPr>
          <a:lstStyle/>
          <a:p>
            <a:r>
              <a:rPr lang="fr-FR" b="1" dirty="0"/>
              <a:t>Durée</a:t>
            </a:r>
            <a:endParaRPr lang="fr-GA" b="1" dirty="0"/>
          </a:p>
        </p:txBody>
      </p:sp>
      <p:sp>
        <p:nvSpPr>
          <p:cNvPr id="10" name="ZoneTexte 9">
            <a:extLst>
              <a:ext uri="{FF2B5EF4-FFF2-40B4-BE49-F238E27FC236}">
                <a16:creationId xmlns:a16="http://schemas.microsoft.com/office/drawing/2014/main" id="{64649F74-F524-BEA1-07E8-7F8CC9AA6B12}"/>
              </a:ext>
            </a:extLst>
          </p:cNvPr>
          <p:cNvSpPr txBox="1"/>
          <p:nvPr/>
        </p:nvSpPr>
        <p:spPr>
          <a:xfrm>
            <a:off x="2566361" y="2782669"/>
            <a:ext cx="1936359" cy="646331"/>
          </a:xfrm>
          <a:prstGeom prst="rect">
            <a:avLst/>
          </a:prstGeom>
          <a:noFill/>
          <a:ln w="28575">
            <a:solidFill>
              <a:schemeClr val="accent2">
                <a:lumMod val="60000"/>
                <a:lumOff val="40000"/>
              </a:schemeClr>
            </a:solidFill>
          </a:ln>
        </p:spPr>
        <p:txBody>
          <a:bodyPr wrap="square" rtlCol="0">
            <a:spAutoFit/>
          </a:bodyPr>
          <a:lstStyle/>
          <a:p>
            <a:r>
              <a:rPr lang="fr-FR" dirty="0"/>
              <a:t>Septembre 2025</a:t>
            </a:r>
          </a:p>
          <a:p>
            <a:r>
              <a:rPr lang="fr-FR" dirty="0"/>
              <a:t>Août 2027</a:t>
            </a:r>
            <a:endParaRPr lang="fr-GA" dirty="0"/>
          </a:p>
        </p:txBody>
      </p:sp>
      <p:sp>
        <p:nvSpPr>
          <p:cNvPr id="11" name="ZoneTexte 10">
            <a:extLst>
              <a:ext uri="{FF2B5EF4-FFF2-40B4-BE49-F238E27FC236}">
                <a16:creationId xmlns:a16="http://schemas.microsoft.com/office/drawing/2014/main" id="{8F94F614-92D7-2895-1000-466FAA4F02D7}"/>
              </a:ext>
            </a:extLst>
          </p:cNvPr>
          <p:cNvSpPr txBox="1"/>
          <p:nvPr/>
        </p:nvSpPr>
        <p:spPr>
          <a:xfrm>
            <a:off x="5331319" y="2968587"/>
            <a:ext cx="1615965" cy="646331"/>
          </a:xfrm>
          <a:prstGeom prst="rect">
            <a:avLst/>
          </a:prstGeom>
          <a:solidFill>
            <a:schemeClr val="accent6">
              <a:lumMod val="20000"/>
              <a:lumOff val="80000"/>
            </a:schemeClr>
          </a:solidFill>
        </p:spPr>
        <p:txBody>
          <a:bodyPr wrap="square" rtlCol="0">
            <a:spAutoFit/>
          </a:bodyPr>
          <a:lstStyle/>
          <a:p>
            <a:r>
              <a:rPr lang="fr-FR" b="1" dirty="0"/>
              <a:t>Acteurs de mise en œuvre</a:t>
            </a:r>
            <a:endParaRPr lang="fr-GA" b="1" dirty="0"/>
          </a:p>
        </p:txBody>
      </p:sp>
      <p:graphicFrame>
        <p:nvGraphicFramePr>
          <p:cNvPr id="14" name="Diagramme 13">
            <a:extLst>
              <a:ext uri="{FF2B5EF4-FFF2-40B4-BE49-F238E27FC236}">
                <a16:creationId xmlns:a16="http://schemas.microsoft.com/office/drawing/2014/main" id="{76350472-29E3-44C8-2D0B-13ACCCE2CD83}"/>
              </a:ext>
            </a:extLst>
          </p:cNvPr>
          <p:cNvGraphicFramePr/>
          <p:nvPr>
            <p:extLst>
              <p:ext uri="{D42A27DB-BD31-4B8C-83A1-F6EECF244321}">
                <p14:modId xmlns:p14="http://schemas.microsoft.com/office/powerpoint/2010/main" val="3854784006"/>
              </p:ext>
            </p:extLst>
          </p:nvPr>
        </p:nvGraphicFramePr>
        <p:xfrm>
          <a:off x="6980809" y="1229868"/>
          <a:ext cx="5107045" cy="4252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8" name="Straight Connector 24">
            <a:extLst>
              <a:ext uri="{FF2B5EF4-FFF2-40B4-BE49-F238E27FC236}">
                <a16:creationId xmlns:a16="http://schemas.microsoft.com/office/drawing/2014/main" id="{92369A7F-E621-EE11-6220-1275526288B6}"/>
              </a:ext>
            </a:extLst>
          </p:cNvPr>
          <p:cNvCxnSpPr>
            <a:cxnSpLocks/>
          </p:cNvCxnSpPr>
          <p:nvPr/>
        </p:nvCxnSpPr>
        <p:spPr>
          <a:xfrm>
            <a:off x="5154732" y="1094364"/>
            <a:ext cx="0" cy="3449165"/>
          </a:xfrm>
          <a:prstGeom prst="line">
            <a:avLst/>
          </a:prstGeom>
          <a:noFill/>
          <a:ln w="57150" cap="flat" cmpd="sng" algn="ctr">
            <a:solidFill>
              <a:schemeClr val="accent1"/>
            </a:solidFill>
            <a:prstDash val="solid"/>
            <a:miter lim="800000"/>
          </a:ln>
          <a:effectLst/>
        </p:spPr>
      </p:cxnSp>
      <p:sp>
        <p:nvSpPr>
          <p:cNvPr id="19" name="ZoneTexte 18">
            <a:extLst>
              <a:ext uri="{FF2B5EF4-FFF2-40B4-BE49-F238E27FC236}">
                <a16:creationId xmlns:a16="http://schemas.microsoft.com/office/drawing/2014/main" id="{7AFB64BD-0B5F-5684-4A17-E0D1BD92A546}"/>
              </a:ext>
            </a:extLst>
          </p:cNvPr>
          <p:cNvSpPr txBox="1"/>
          <p:nvPr/>
        </p:nvSpPr>
        <p:spPr>
          <a:xfrm>
            <a:off x="558363" y="4136515"/>
            <a:ext cx="4358868" cy="369332"/>
          </a:xfrm>
          <a:prstGeom prst="rect">
            <a:avLst/>
          </a:prstGeom>
          <a:solidFill>
            <a:schemeClr val="accent6">
              <a:lumMod val="20000"/>
              <a:lumOff val="80000"/>
            </a:schemeClr>
          </a:solidFill>
        </p:spPr>
        <p:txBody>
          <a:bodyPr wrap="square" rtlCol="0">
            <a:spAutoFit/>
          </a:bodyPr>
          <a:lstStyle/>
          <a:p>
            <a:r>
              <a:rPr lang="fr-FR" b="1" dirty="0"/>
              <a:t>Protocole d’accord avec la CEMAC: 25.000$</a:t>
            </a:r>
            <a:endParaRPr lang="fr-GA" b="1" dirty="0"/>
          </a:p>
        </p:txBody>
      </p:sp>
      <p:sp>
        <p:nvSpPr>
          <p:cNvPr id="21" name="ZoneTexte 20">
            <a:extLst>
              <a:ext uri="{FF2B5EF4-FFF2-40B4-BE49-F238E27FC236}">
                <a16:creationId xmlns:a16="http://schemas.microsoft.com/office/drawing/2014/main" id="{514696D9-B46E-CA22-761A-2373D00FA55E}"/>
              </a:ext>
            </a:extLst>
          </p:cNvPr>
          <p:cNvSpPr txBox="1"/>
          <p:nvPr/>
        </p:nvSpPr>
        <p:spPr>
          <a:xfrm>
            <a:off x="363429" y="4642994"/>
            <a:ext cx="6473982" cy="1200329"/>
          </a:xfrm>
          <a:prstGeom prst="rect">
            <a:avLst/>
          </a:prstGeom>
          <a:noFill/>
          <a:ln w="28575">
            <a:solidFill>
              <a:schemeClr val="accent2">
                <a:lumMod val="60000"/>
                <a:lumOff val="40000"/>
              </a:schemeClr>
            </a:solidFill>
          </a:ln>
        </p:spPr>
        <p:txBody>
          <a:bodyPr wrap="square" rtlCol="0">
            <a:spAutoFit/>
          </a:bodyPr>
          <a:lstStyle/>
          <a:p>
            <a:r>
              <a:rPr lang="fr-CI" dirty="0"/>
              <a:t>Analyse logistique du commerce des produits agricoles d’origine animale en zone CEMAC et élaboration d’une stratégie sous-régionale de transport aérien des produits animaux alignée sur les accords de la </a:t>
            </a:r>
            <a:r>
              <a:rPr lang="fr-CI" dirty="0" err="1"/>
              <a:t>ZLECAf</a:t>
            </a:r>
            <a:r>
              <a:rPr lang="fr-CI" dirty="0"/>
              <a:t>.</a:t>
            </a:r>
            <a:endParaRPr lang="fr-FR" dirty="0"/>
          </a:p>
        </p:txBody>
      </p:sp>
      <p:sp>
        <p:nvSpPr>
          <p:cNvPr id="23" name="ZoneTexte 22">
            <a:extLst>
              <a:ext uri="{FF2B5EF4-FFF2-40B4-BE49-F238E27FC236}">
                <a16:creationId xmlns:a16="http://schemas.microsoft.com/office/drawing/2014/main" id="{74B44077-4EE6-098A-9AF7-BE75D6BE5A04}"/>
              </a:ext>
            </a:extLst>
          </p:cNvPr>
          <p:cNvSpPr txBox="1"/>
          <p:nvPr/>
        </p:nvSpPr>
        <p:spPr>
          <a:xfrm>
            <a:off x="363429" y="1141470"/>
            <a:ext cx="4544006" cy="2638772"/>
          </a:xfrm>
          <a:prstGeom prst="rect">
            <a:avLst/>
          </a:prstGeom>
          <a:noFill/>
        </p:spPr>
        <p:txBody>
          <a:bodyPr wrap="square" rtlCol="0">
            <a:spAutoFit/>
          </a:bodyPr>
          <a:lstStyle/>
          <a:p>
            <a:endParaRPr lang="fr-GA" dirty="0"/>
          </a:p>
        </p:txBody>
      </p:sp>
    </p:spTree>
    <p:extLst>
      <p:ext uri="{BB962C8B-B14F-4D97-AF65-F5344CB8AC3E}">
        <p14:creationId xmlns:p14="http://schemas.microsoft.com/office/powerpoint/2010/main" val="201088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Graphic spid="14" grpId="0">
        <p:bldAsOne/>
      </p:bldGraphic>
      <p:bldP spid="19" grpId="0" animBg="1"/>
      <p:bldP spid="21"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FAF5FA-EAB4-B1FF-0DB6-0BFF11D270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EB897-0FA0-9468-CD34-FAAC4E7440C2}"/>
              </a:ext>
            </a:extLst>
          </p:cNvPr>
          <p:cNvSpPr>
            <a:spLocks noGrp="1"/>
          </p:cNvSpPr>
          <p:nvPr>
            <p:ph type="title"/>
          </p:nvPr>
        </p:nvSpPr>
        <p:spPr>
          <a:xfrm>
            <a:off x="2286001" y="502093"/>
            <a:ext cx="7921690" cy="701101"/>
          </a:xfrm>
          <a:solidFill>
            <a:schemeClr val="accent5">
              <a:lumMod val="20000"/>
              <a:lumOff val="80000"/>
            </a:schemeClr>
          </a:solidFill>
        </p:spPr>
        <p:txBody>
          <a:bodyPr>
            <a:normAutofit fontScale="90000"/>
          </a:bodyPr>
          <a:lstStyle/>
          <a:p>
            <a:r>
              <a:rPr lang="fr-FR" sz="4800" b="1" dirty="0">
                <a:solidFill>
                  <a:prstClr val="black"/>
                </a:solidFill>
                <a:latin typeface="Calibri Light" panose="020F0302020204030204"/>
              </a:rPr>
              <a:t>VII. Chronogramme des activités</a:t>
            </a:r>
            <a:endParaRPr lang="fr-FR" b="1" dirty="0"/>
          </a:p>
        </p:txBody>
      </p:sp>
      <p:pic>
        <p:nvPicPr>
          <p:cNvPr id="6" name="Image 5">
            <a:extLst>
              <a:ext uri="{FF2B5EF4-FFF2-40B4-BE49-F238E27FC236}">
                <a16:creationId xmlns:a16="http://schemas.microsoft.com/office/drawing/2014/main" id="{2A8019CF-7159-10DA-5BB9-D32753452A13}"/>
              </a:ext>
            </a:extLst>
          </p:cNvPr>
          <p:cNvPicPr>
            <a:picLocks noChangeAspect="1"/>
          </p:cNvPicPr>
          <p:nvPr/>
        </p:nvPicPr>
        <p:blipFill>
          <a:blip r:embed="rId3"/>
          <a:stretch>
            <a:fillRect/>
          </a:stretch>
        </p:blipFill>
        <p:spPr>
          <a:xfrm>
            <a:off x="256798" y="502094"/>
            <a:ext cx="1835055" cy="701101"/>
          </a:xfrm>
          <a:prstGeom prst="rect">
            <a:avLst/>
          </a:prstGeom>
        </p:spPr>
      </p:pic>
      <p:pic>
        <p:nvPicPr>
          <p:cNvPr id="8" name="Image 7" descr="Une image contenant texte, capture d’écran, nombre, Police&#10;&#10;Le contenu généré par l’IA peut être incorrect.">
            <a:extLst>
              <a:ext uri="{FF2B5EF4-FFF2-40B4-BE49-F238E27FC236}">
                <a16:creationId xmlns:a16="http://schemas.microsoft.com/office/drawing/2014/main" id="{9A61251A-DE67-9B6D-BC0D-D9F00D45657C}"/>
              </a:ext>
            </a:extLst>
          </p:cNvPr>
          <p:cNvPicPr>
            <a:picLocks noChangeAspect="1"/>
          </p:cNvPicPr>
          <p:nvPr/>
        </p:nvPicPr>
        <p:blipFill>
          <a:blip r:embed="rId4"/>
          <a:stretch>
            <a:fillRect/>
          </a:stretch>
        </p:blipFill>
        <p:spPr>
          <a:xfrm>
            <a:off x="941832" y="1203195"/>
            <a:ext cx="10021824" cy="4685541"/>
          </a:xfrm>
          <a:prstGeom prst="rect">
            <a:avLst/>
          </a:prstGeom>
        </p:spPr>
      </p:pic>
    </p:spTree>
    <p:extLst>
      <p:ext uri="{BB962C8B-B14F-4D97-AF65-F5344CB8AC3E}">
        <p14:creationId xmlns:p14="http://schemas.microsoft.com/office/powerpoint/2010/main" val="98362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CD8772-AEFD-A91F-C60E-8DE2D4CF3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2E2E29-304D-3AA4-1010-A6CA12ADE85F}"/>
              </a:ext>
            </a:extLst>
          </p:cNvPr>
          <p:cNvSpPr>
            <a:spLocks noGrp="1"/>
          </p:cNvSpPr>
          <p:nvPr>
            <p:ph type="title"/>
          </p:nvPr>
        </p:nvSpPr>
        <p:spPr>
          <a:xfrm>
            <a:off x="2211355" y="502093"/>
            <a:ext cx="8146590" cy="806445"/>
          </a:xfrm>
          <a:solidFill>
            <a:schemeClr val="accent5">
              <a:lumMod val="20000"/>
              <a:lumOff val="80000"/>
            </a:schemeClr>
          </a:solidFill>
        </p:spPr>
        <p:txBody>
          <a:bodyPr>
            <a:normAutofit/>
          </a:bodyPr>
          <a:lstStyle/>
          <a:p>
            <a:r>
              <a:rPr lang="fr-FR" sz="4800" b="1" dirty="0">
                <a:solidFill>
                  <a:prstClr val="black"/>
                </a:solidFill>
                <a:latin typeface="Calibri Light" panose="020F0302020204030204"/>
              </a:rPr>
              <a:t>VII. Chronogramme des activités</a:t>
            </a:r>
            <a:endParaRPr lang="fr-FR" b="1" dirty="0"/>
          </a:p>
        </p:txBody>
      </p:sp>
      <p:pic>
        <p:nvPicPr>
          <p:cNvPr id="6" name="Image 5">
            <a:extLst>
              <a:ext uri="{FF2B5EF4-FFF2-40B4-BE49-F238E27FC236}">
                <a16:creationId xmlns:a16="http://schemas.microsoft.com/office/drawing/2014/main" id="{B875EEB4-75CA-1B9E-6AF5-87A3F076E935}"/>
              </a:ext>
            </a:extLst>
          </p:cNvPr>
          <p:cNvPicPr>
            <a:picLocks noChangeAspect="1"/>
          </p:cNvPicPr>
          <p:nvPr/>
        </p:nvPicPr>
        <p:blipFill>
          <a:blip r:embed="rId3"/>
          <a:stretch>
            <a:fillRect/>
          </a:stretch>
        </p:blipFill>
        <p:spPr>
          <a:xfrm>
            <a:off x="256798" y="502094"/>
            <a:ext cx="1835055" cy="701101"/>
          </a:xfrm>
          <a:prstGeom prst="rect">
            <a:avLst/>
          </a:prstGeom>
        </p:spPr>
      </p:pic>
      <p:pic>
        <p:nvPicPr>
          <p:cNvPr id="4" name="Image 3" descr="Une image contenant texte, capture d’écran, Police, nombre&#10;&#10;Le contenu généré par l’IA peut être incorrect.">
            <a:extLst>
              <a:ext uri="{FF2B5EF4-FFF2-40B4-BE49-F238E27FC236}">
                <a16:creationId xmlns:a16="http://schemas.microsoft.com/office/drawing/2014/main" id="{AC893327-0C6E-3016-F2C5-A31647505CC8}"/>
              </a:ext>
            </a:extLst>
          </p:cNvPr>
          <p:cNvPicPr>
            <a:picLocks noChangeAspect="1"/>
          </p:cNvPicPr>
          <p:nvPr/>
        </p:nvPicPr>
        <p:blipFill>
          <a:blip r:embed="rId4"/>
          <a:stretch>
            <a:fillRect/>
          </a:stretch>
        </p:blipFill>
        <p:spPr>
          <a:xfrm>
            <a:off x="1061264" y="1377758"/>
            <a:ext cx="9921239" cy="4837176"/>
          </a:xfrm>
          <a:prstGeom prst="rect">
            <a:avLst/>
          </a:prstGeom>
        </p:spPr>
      </p:pic>
    </p:spTree>
    <p:extLst>
      <p:ext uri="{BB962C8B-B14F-4D97-AF65-F5344CB8AC3E}">
        <p14:creationId xmlns:p14="http://schemas.microsoft.com/office/powerpoint/2010/main" val="3575865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15528C-5508-7FEA-61E7-4C896CA44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18CAB-9807-3B7C-ECB5-C8D504FC67D2}"/>
              </a:ext>
            </a:extLst>
          </p:cNvPr>
          <p:cNvSpPr>
            <a:spLocks noGrp="1"/>
          </p:cNvSpPr>
          <p:nvPr>
            <p:ph type="title"/>
          </p:nvPr>
        </p:nvSpPr>
        <p:spPr>
          <a:xfrm>
            <a:off x="2091852" y="502093"/>
            <a:ext cx="8266093" cy="776201"/>
          </a:xfrm>
          <a:solidFill>
            <a:schemeClr val="accent5">
              <a:lumMod val="20000"/>
              <a:lumOff val="80000"/>
            </a:schemeClr>
          </a:solidFill>
        </p:spPr>
        <p:txBody>
          <a:bodyPr>
            <a:normAutofit/>
          </a:bodyPr>
          <a:lstStyle/>
          <a:p>
            <a:r>
              <a:rPr lang="fr-FR" sz="4800" b="1" dirty="0">
                <a:solidFill>
                  <a:prstClr val="black"/>
                </a:solidFill>
                <a:latin typeface="Calibri Light" panose="020F0302020204030204"/>
              </a:rPr>
              <a:t>VII. Chronogramme des activités</a:t>
            </a:r>
            <a:endParaRPr lang="fr-FR" b="1" dirty="0"/>
          </a:p>
        </p:txBody>
      </p:sp>
      <p:pic>
        <p:nvPicPr>
          <p:cNvPr id="6" name="Image 5">
            <a:extLst>
              <a:ext uri="{FF2B5EF4-FFF2-40B4-BE49-F238E27FC236}">
                <a16:creationId xmlns:a16="http://schemas.microsoft.com/office/drawing/2014/main" id="{EA5CA528-42F4-3E7C-47D2-D5558E3C947B}"/>
              </a:ext>
            </a:extLst>
          </p:cNvPr>
          <p:cNvPicPr>
            <a:picLocks noChangeAspect="1"/>
          </p:cNvPicPr>
          <p:nvPr/>
        </p:nvPicPr>
        <p:blipFill>
          <a:blip r:embed="rId3"/>
          <a:stretch>
            <a:fillRect/>
          </a:stretch>
        </p:blipFill>
        <p:spPr>
          <a:xfrm>
            <a:off x="256798" y="502094"/>
            <a:ext cx="1835055" cy="701101"/>
          </a:xfrm>
          <a:prstGeom prst="rect">
            <a:avLst/>
          </a:prstGeom>
        </p:spPr>
      </p:pic>
      <p:pic>
        <p:nvPicPr>
          <p:cNvPr id="5" name="Image 4">
            <a:extLst>
              <a:ext uri="{FF2B5EF4-FFF2-40B4-BE49-F238E27FC236}">
                <a16:creationId xmlns:a16="http://schemas.microsoft.com/office/drawing/2014/main" id="{ED3FDA5A-3B5D-F827-0037-703D1EAF27AC}"/>
              </a:ext>
            </a:extLst>
          </p:cNvPr>
          <p:cNvPicPr>
            <a:picLocks noChangeAspect="1"/>
          </p:cNvPicPr>
          <p:nvPr/>
        </p:nvPicPr>
        <p:blipFill>
          <a:blip r:embed="rId4"/>
          <a:srcRect l="1243" t="1506"/>
          <a:stretch>
            <a:fillRect/>
          </a:stretch>
        </p:blipFill>
        <p:spPr>
          <a:xfrm>
            <a:off x="951721" y="1457151"/>
            <a:ext cx="10375641" cy="4374481"/>
          </a:xfrm>
          <a:prstGeom prst="rect">
            <a:avLst/>
          </a:prstGeom>
        </p:spPr>
      </p:pic>
    </p:spTree>
    <p:extLst>
      <p:ext uri="{BB962C8B-B14F-4D97-AF65-F5344CB8AC3E}">
        <p14:creationId xmlns:p14="http://schemas.microsoft.com/office/powerpoint/2010/main" val="3445372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EE74980-6071-9120-1315-0610F88E5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B0EA8-DCA7-F25B-EE90-23ED9D738428}"/>
              </a:ext>
            </a:extLst>
          </p:cNvPr>
          <p:cNvSpPr>
            <a:spLocks noGrp="1"/>
          </p:cNvSpPr>
          <p:nvPr>
            <p:ph type="title"/>
          </p:nvPr>
        </p:nvSpPr>
        <p:spPr>
          <a:xfrm>
            <a:off x="2091852" y="502093"/>
            <a:ext cx="8266093" cy="701101"/>
          </a:xfrm>
          <a:solidFill>
            <a:schemeClr val="accent5">
              <a:lumMod val="20000"/>
              <a:lumOff val="80000"/>
            </a:schemeClr>
          </a:solidFill>
        </p:spPr>
        <p:txBody>
          <a:bodyPr>
            <a:normAutofit/>
          </a:bodyPr>
          <a:lstStyle/>
          <a:p>
            <a:r>
              <a:rPr lang="fr-FR" sz="3200" b="1" dirty="0">
                <a:solidFill>
                  <a:prstClr val="black"/>
                </a:solidFill>
                <a:latin typeface="Calibri Light" panose="020F0302020204030204"/>
              </a:rPr>
              <a:t>VIII. Défis et opportunités de la mise en œuvre </a:t>
            </a:r>
            <a:endParaRPr lang="fr-FR" sz="3200" b="1" dirty="0"/>
          </a:p>
        </p:txBody>
      </p:sp>
      <p:pic>
        <p:nvPicPr>
          <p:cNvPr id="6" name="Image 5">
            <a:extLst>
              <a:ext uri="{FF2B5EF4-FFF2-40B4-BE49-F238E27FC236}">
                <a16:creationId xmlns:a16="http://schemas.microsoft.com/office/drawing/2014/main" id="{0C88A8F6-9B13-BF15-A4DA-3222B1A01D97}"/>
              </a:ext>
            </a:extLst>
          </p:cNvPr>
          <p:cNvPicPr>
            <a:picLocks noChangeAspect="1"/>
          </p:cNvPicPr>
          <p:nvPr/>
        </p:nvPicPr>
        <p:blipFill>
          <a:blip r:embed="rId4"/>
          <a:stretch>
            <a:fillRect/>
          </a:stretch>
        </p:blipFill>
        <p:spPr>
          <a:xfrm>
            <a:off x="256798" y="502094"/>
            <a:ext cx="1835055" cy="701101"/>
          </a:xfrm>
          <a:prstGeom prst="rect">
            <a:avLst/>
          </a:prstGeom>
        </p:spPr>
      </p:pic>
      <p:sp>
        <p:nvSpPr>
          <p:cNvPr id="4" name="ZoneTexte 3">
            <a:extLst>
              <a:ext uri="{FF2B5EF4-FFF2-40B4-BE49-F238E27FC236}">
                <a16:creationId xmlns:a16="http://schemas.microsoft.com/office/drawing/2014/main" id="{EFDAB01A-A4C8-D2CB-9572-31C3D1FE1A39}"/>
              </a:ext>
            </a:extLst>
          </p:cNvPr>
          <p:cNvSpPr txBox="1"/>
          <p:nvPr/>
        </p:nvSpPr>
        <p:spPr>
          <a:xfrm>
            <a:off x="391571" y="1904254"/>
            <a:ext cx="1976491" cy="461665"/>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dirty="0"/>
              <a:t>Défis</a:t>
            </a:r>
            <a:endParaRPr lang="fr-GA" sz="2400" dirty="0"/>
          </a:p>
        </p:txBody>
      </p:sp>
      <p:sp>
        <p:nvSpPr>
          <p:cNvPr id="5" name="ZoneTexte 4">
            <a:extLst>
              <a:ext uri="{FF2B5EF4-FFF2-40B4-BE49-F238E27FC236}">
                <a16:creationId xmlns:a16="http://schemas.microsoft.com/office/drawing/2014/main" id="{4DB3EF32-7CDC-4BD4-9CC3-835C908EF52C}"/>
              </a:ext>
            </a:extLst>
          </p:cNvPr>
          <p:cNvSpPr txBox="1"/>
          <p:nvPr/>
        </p:nvSpPr>
        <p:spPr>
          <a:xfrm>
            <a:off x="391571" y="4713674"/>
            <a:ext cx="1976491" cy="461665"/>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dirty="0"/>
              <a:t>Opportunités </a:t>
            </a:r>
            <a:endParaRPr lang="fr-GA" sz="2400" dirty="0"/>
          </a:p>
        </p:txBody>
      </p:sp>
      <p:graphicFrame>
        <p:nvGraphicFramePr>
          <p:cNvPr id="7" name="Diagramme 6">
            <a:extLst>
              <a:ext uri="{FF2B5EF4-FFF2-40B4-BE49-F238E27FC236}">
                <a16:creationId xmlns:a16="http://schemas.microsoft.com/office/drawing/2014/main" id="{B6806A97-7D12-39F5-BF59-B473E6F7F681}"/>
              </a:ext>
            </a:extLst>
          </p:cNvPr>
          <p:cNvGraphicFramePr/>
          <p:nvPr>
            <p:extLst>
              <p:ext uri="{D42A27DB-BD31-4B8C-83A1-F6EECF244321}">
                <p14:modId xmlns:p14="http://schemas.microsoft.com/office/powerpoint/2010/main" val="2382066369"/>
              </p:ext>
            </p:extLst>
          </p:nvPr>
        </p:nvGraphicFramePr>
        <p:xfrm>
          <a:off x="2544322" y="1282144"/>
          <a:ext cx="7952617" cy="25833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9" name="Diagramme 8">
            <a:extLst>
              <a:ext uri="{FF2B5EF4-FFF2-40B4-BE49-F238E27FC236}">
                <a16:creationId xmlns:a16="http://schemas.microsoft.com/office/drawing/2014/main" id="{B76F9FEC-2B29-F6A4-0599-B32EC0F99BFD}"/>
              </a:ext>
            </a:extLst>
          </p:cNvPr>
          <p:cNvGraphicFramePr/>
          <p:nvPr>
            <p:extLst>
              <p:ext uri="{D42A27DB-BD31-4B8C-83A1-F6EECF244321}">
                <p14:modId xmlns:p14="http://schemas.microsoft.com/office/powerpoint/2010/main" val="1245637685"/>
              </p:ext>
            </p:extLst>
          </p:nvPr>
        </p:nvGraphicFramePr>
        <p:xfrm>
          <a:off x="2562984" y="4015313"/>
          <a:ext cx="7952616" cy="239150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75662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Graphic spid="7" grpId="0">
        <p:bldAsOne/>
      </p:bldGraphic>
      <p:bldGraphic spid="9"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0" name="Rectangle 206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4752" y="1445498"/>
            <a:ext cx="10455216" cy="2291350"/>
          </a:xfrm>
          <a:solidFill>
            <a:schemeClr val="accent5"/>
          </a:solidFill>
        </p:spPr>
        <p:txBody>
          <a:bodyPr vert="horz" lIns="91440" tIns="45720" rIns="91440" bIns="45720" rtlCol="0" anchor="b">
            <a:normAutofit/>
          </a:bodyPr>
          <a:lstStyle/>
          <a:p>
            <a:pPr algn="ctr"/>
            <a:r>
              <a:rPr lang="en-US" sz="5600" kern="1200" dirty="0">
                <a:solidFill>
                  <a:schemeClr val="tx1"/>
                </a:solidFill>
                <a:latin typeface="+mj-lt"/>
                <a:ea typeface="+mj-ea"/>
                <a:cs typeface="+mj-cs"/>
              </a:rPr>
              <a:t>MERCI DE V</a:t>
            </a:r>
            <a:r>
              <a:rPr lang="en-US" sz="5600" dirty="0"/>
              <a:t>O</a:t>
            </a:r>
            <a:r>
              <a:rPr lang="en-US" sz="5600" kern="1200" dirty="0">
                <a:solidFill>
                  <a:schemeClr val="tx1"/>
                </a:solidFill>
                <a:latin typeface="+mj-lt"/>
                <a:ea typeface="+mj-ea"/>
                <a:cs typeface="+mj-cs"/>
              </a:rPr>
              <a:t>TRE AIMABLE ATTENTION </a:t>
            </a:r>
          </a:p>
        </p:txBody>
      </p:sp>
      <p:sp>
        <p:nvSpPr>
          <p:cNvPr id="207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03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11317</TotalTime>
  <Words>1306</Words>
  <Application>Microsoft Office PowerPoint</Application>
  <PresentationFormat>Grand écran</PresentationFormat>
  <Paragraphs>146</Paragraphs>
  <Slides>16</Slides>
  <Notes>6</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16</vt:i4>
      </vt:variant>
    </vt:vector>
  </HeadingPairs>
  <TitlesOfParts>
    <vt:vector size="24" baseType="lpstr">
      <vt:lpstr>Aptos</vt:lpstr>
      <vt:lpstr>Aptos Black</vt:lpstr>
      <vt:lpstr>Arial</vt:lpstr>
      <vt:lpstr>Arial Narrow</vt:lpstr>
      <vt:lpstr>Calibri</vt:lpstr>
      <vt:lpstr>Calibri Light</vt:lpstr>
      <vt:lpstr>Wingdings</vt:lpstr>
      <vt:lpstr>Office Theme</vt:lpstr>
      <vt:lpstr>Présentation PowerPoint</vt:lpstr>
      <vt:lpstr>Présentation PowerPoint</vt:lpstr>
      <vt:lpstr> I. CONTEXTE GENERAL 1/2 </vt:lpstr>
      <vt:lpstr>I. CONTEXTE GENERAL 2/2</vt:lpstr>
      <vt:lpstr>II. Alignements stratégiques du Projet</vt:lpstr>
      <vt:lpstr>II. Alignements stratégiques du Projet</vt:lpstr>
      <vt:lpstr>III. Objectif, Impact et Résultats attendus</vt:lpstr>
      <vt:lpstr>IV. Produits attendus</vt:lpstr>
      <vt:lpstr>IV. Produits attendus</vt:lpstr>
      <vt:lpstr>V. Parties prenantes clés du projet</vt:lpstr>
      <vt:lpstr>VI. Approches stratégiques</vt:lpstr>
      <vt:lpstr>VII. Chronogramme des activités</vt:lpstr>
      <vt:lpstr>VII. Chronogramme des activités</vt:lpstr>
      <vt:lpstr>VII. Chronogramme des activités</vt:lpstr>
      <vt:lpstr>VIII. Défis et opportunités de la mise en œuvre </vt:lpstr>
      <vt:lpstr>MERCI DE VOTRE AIMABLE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Insérer votre titre</dc:title>
  <dc:creator>octave matamba</dc:creator>
  <cp:lastModifiedBy>NgueleNguele, Athy (FAOSFC)</cp:lastModifiedBy>
  <cp:revision>19</cp:revision>
  <dcterms:created xsi:type="dcterms:W3CDTF">2025-01-20T17:36:47Z</dcterms:created>
  <dcterms:modified xsi:type="dcterms:W3CDTF">2026-02-17T12:43:39Z</dcterms:modified>
</cp:coreProperties>
</file>