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Lst>
  <p:notesMasterIdLst>
    <p:notesMasterId r:id="rId29"/>
  </p:notesMasterIdLst>
  <p:sldIdLst>
    <p:sldId id="360" r:id="rId3"/>
    <p:sldId id="363" r:id="rId4"/>
    <p:sldId id="364" r:id="rId5"/>
    <p:sldId id="365" r:id="rId6"/>
    <p:sldId id="368" r:id="rId7"/>
    <p:sldId id="369" r:id="rId8"/>
    <p:sldId id="371" r:id="rId9"/>
    <p:sldId id="370" r:id="rId10"/>
    <p:sldId id="398" r:id="rId11"/>
    <p:sldId id="395" r:id="rId12"/>
    <p:sldId id="372" r:id="rId13"/>
    <p:sldId id="373" r:id="rId14"/>
    <p:sldId id="374" r:id="rId15"/>
    <p:sldId id="375" r:id="rId16"/>
    <p:sldId id="376" r:id="rId17"/>
    <p:sldId id="396" r:id="rId18"/>
    <p:sldId id="377" r:id="rId19"/>
    <p:sldId id="397" r:id="rId20"/>
    <p:sldId id="384" r:id="rId21"/>
    <p:sldId id="379" r:id="rId22"/>
    <p:sldId id="380" r:id="rId23"/>
    <p:sldId id="386" r:id="rId24"/>
    <p:sldId id="390" r:id="rId25"/>
    <p:sldId id="391" r:id="rId26"/>
    <p:sldId id="392" r:id="rId27"/>
    <p:sldId id="39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6B7B"/>
    <a:srgbClr val="8093A4"/>
    <a:srgbClr val="90A5B6"/>
    <a:srgbClr val="8DA2B3"/>
    <a:srgbClr val="F8F4AE"/>
    <a:srgbClr val="009DD9"/>
    <a:srgbClr val="0BD0D9"/>
    <a:srgbClr val="7CCA62"/>
    <a:srgbClr val="10CF9B"/>
    <a:srgbClr val="5391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858F8F-EEC3-4D28-AF67-9254013BFB8E}" v="33" dt="2026-02-18T23:15:45.826"/>
    <p1510:client id="{BD057187-148C-42BD-A7F3-467B642B4F3A}" v="6" dt="2026-02-19T07:35:40.04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3" d="100"/>
          <a:sy n="93" d="100"/>
        </p:scale>
        <p:origin x="552" y="77"/>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ndzouTakuete, Jean (FAOCM)" userId="030b7b9c-e00a-4f44-90b7-dc830585197d" providerId="ADAL" clId="{0614EC13-6165-4806-8AAB-6A9DD328BEA4}"/>
    <pc:docChg chg="undo custSel addSld delSld modSld sldOrd">
      <pc:chgData name="KondzouTakuete, Jean (FAOCM)" userId="030b7b9c-e00a-4f44-90b7-dc830585197d" providerId="ADAL" clId="{0614EC13-6165-4806-8AAB-6A9DD328BEA4}" dt="2026-02-16T14:54:40.562" v="1090" actId="123"/>
      <pc:docMkLst>
        <pc:docMk/>
      </pc:docMkLst>
      <pc:sldChg chg="addSp delSp modSp mod">
        <pc:chgData name="KondzouTakuete, Jean (FAOCM)" userId="030b7b9c-e00a-4f44-90b7-dc830585197d" providerId="ADAL" clId="{0614EC13-6165-4806-8AAB-6A9DD328BEA4}" dt="2026-02-16T09:53:22.101" v="191" actId="207"/>
        <pc:sldMkLst>
          <pc:docMk/>
          <pc:sldMk cId="3321981130" sldId="360"/>
        </pc:sldMkLst>
        <pc:spChg chg="add del mod">
          <ac:chgData name="KondzouTakuete, Jean (FAOCM)" userId="030b7b9c-e00a-4f44-90b7-dc830585197d" providerId="ADAL" clId="{0614EC13-6165-4806-8AAB-6A9DD328BEA4}" dt="2026-02-16T09:51:50.818" v="174" actId="1076"/>
          <ac:spMkLst>
            <pc:docMk/>
            <pc:sldMk cId="3321981130" sldId="360"/>
            <ac:spMk id="2" creationId="{8DF0D475-0AD8-E42D-E0EC-5C3C27C68150}"/>
          </ac:spMkLst>
        </pc:spChg>
        <pc:spChg chg="mod">
          <ac:chgData name="KondzouTakuete, Jean (FAOCM)" userId="030b7b9c-e00a-4f44-90b7-dc830585197d" providerId="ADAL" clId="{0614EC13-6165-4806-8AAB-6A9DD328BEA4}" dt="2026-02-16T09:53:22.101" v="191" actId="207"/>
          <ac:spMkLst>
            <pc:docMk/>
            <pc:sldMk cId="3321981130" sldId="360"/>
            <ac:spMk id="8" creationId="{D9C60397-033B-74B3-A190-1FA05727F07A}"/>
          </ac:spMkLst>
        </pc:spChg>
        <pc:spChg chg="add mod">
          <ac:chgData name="KondzouTakuete, Jean (FAOCM)" userId="030b7b9c-e00a-4f44-90b7-dc830585197d" providerId="ADAL" clId="{0614EC13-6165-4806-8AAB-6A9DD328BEA4}" dt="2026-02-16T09:52:55.160" v="189" actId="123"/>
          <ac:spMkLst>
            <pc:docMk/>
            <pc:sldMk cId="3321981130" sldId="360"/>
            <ac:spMk id="13" creationId="{0537CBE4-9F8D-DD40-7AEF-55B3E1D7FF0B}"/>
          </ac:spMkLst>
        </pc:spChg>
        <pc:picChg chg="add mod">
          <ac:chgData name="KondzouTakuete, Jean (FAOCM)" userId="030b7b9c-e00a-4f44-90b7-dc830585197d" providerId="ADAL" clId="{0614EC13-6165-4806-8AAB-6A9DD328BEA4}" dt="2026-02-16T09:08:58.484" v="145" actId="1076"/>
          <ac:picMkLst>
            <pc:docMk/>
            <pc:sldMk cId="3321981130" sldId="360"/>
            <ac:picMk id="4" creationId="{665B765F-0BED-EE81-B8E1-179D5661AB4A}"/>
          </ac:picMkLst>
        </pc:picChg>
        <pc:picChg chg="mod">
          <ac:chgData name="KondzouTakuete, Jean (FAOCM)" userId="030b7b9c-e00a-4f44-90b7-dc830585197d" providerId="ADAL" clId="{0614EC13-6165-4806-8AAB-6A9DD328BEA4}" dt="2026-02-16T09:52:01.543" v="176" actId="1076"/>
          <ac:picMkLst>
            <pc:docMk/>
            <pc:sldMk cId="3321981130" sldId="360"/>
            <ac:picMk id="6" creationId="{9C78F804-3A04-1D2F-0CBB-082EEC7F9614}"/>
          </ac:picMkLst>
        </pc:picChg>
      </pc:sldChg>
      <pc:sldChg chg="addSp delSp modSp mod">
        <pc:chgData name="KondzouTakuete, Jean (FAOCM)" userId="030b7b9c-e00a-4f44-90b7-dc830585197d" providerId="ADAL" clId="{0614EC13-6165-4806-8AAB-6A9DD328BEA4}" dt="2026-02-16T14:41:38.349" v="1025" actId="20577"/>
        <pc:sldMkLst>
          <pc:docMk/>
          <pc:sldMk cId="2402534601" sldId="363"/>
        </pc:sldMkLst>
        <pc:graphicFrameChg chg="modGraphic">
          <ac:chgData name="KondzouTakuete, Jean (FAOCM)" userId="030b7b9c-e00a-4f44-90b7-dc830585197d" providerId="ADAL" clId="{0614EC13-6165-4806-8AAB-6A9DD328BEA4}" dt="2026-02-16T14:41:38.349" v="1025" actId="20577"/>
          <ac:graphicFrameMkLst>
            <pc:docMk/>
            <pc:sldMk cId="2402534601" sldId="363"/>
            <ac:graphicFrameMk id="12" creationId="{BCFB18A4-3F27-3424-550D-009CAB1A09DF}"/>
          </ac:graphicFrameMkLst>
        </pc:graphicFrameChg>
        <pc:picChg chg="add mod">
          <ac:chgData name="KondzouTakuete, Jean (FAOCM)" userId="030b7b9c-e00a-4f44-90b7-dc830585197d" providerId="ADAL" clId="{0614EC13-6165-4806-8AAB-6A9DD328BEA4}" dt="2026-02-16T09:55:23.714" v="205" actId="14100"/>
          <ac:picMkLst>
            <pc:docMk/>
            <pc:sldMk cId="2402534601" sldId="363"/>
            <ac:picMk id="3" creationId="{C92993F1-829E-316E-1BE9-E4485B9FC281}"/>
          </ac:picMkLst>
        </pc:picChg>
        <pc:picChg chg="add mod">
          <ac:chgData name="KondzouTakuete, Jean (FAOCM)" userId="030b7b9c-e00a-4f44-90b7-dc830585197d" providerId="ADAL" clId="{0614EC13-6165-4806-8AAB-6A9DD328BEA4}" dt="2026-02-16T09:55:08.002" v="202" actId="1076"/>
          <ac:picMkLst>
            <pc:docMk/>
            <pc:sldMk cId="2402534601" sldId="363"/>
            <ac:picMk id="4" creationId="{F0F1E658-48C7-11DE-1C29-9599190749B4}"/>
          </ac:picMkLst>
        </pc:picChg>
        <pc:picChg chg="mod">
          <ac:chgData name="KondzouTakuete, Jean (FAOCM)" userId="030b7b9c-e00a-4f44-90b7-dc830585197d" providerId="ADAL" clId="{0614EC13-6165-4806-8AAB-6A9DD328BEA4}" dt="2026-02-16T09:55:13.592" v="203" actId="1076"/>
          <ac:picMkLst>
            <pc:docMk/>
            <pc:sldMk cId="2402534601" sldId="363"/>
            <ac:picMk id="6" creationId="{B8F8BE73-8F01-E212-0A0C-62F213506154}"/>
          </ac:picMkLst>
        </pc:picChg>
      </pc:sldChg>
      <pc:sldChg chg="addSp modSp mod">
        <pc:chgData name="KondzouTakuete, Jean (FAOCM)" userId="030b7b9c-e00a-4f44-90b7-dc830585197d" providerId="ADAL" clId="{0614EC13-6165-4806-8AAB-6A9DD328BEA4}" dt="2026-02-16T14:54:40.562" v="1090" actId="123"/>
        <pc:sldMkLst>
          <pc:docMk/>
          <pc:sldMk cId="2894987318" sldId="364"/>
        </pc:sldMkLst>
        <pc:spChg chg="mod">
          <ac:chgData name="KondzouTakuete, Jean (FAOCM)" userId="030b7b9c-e00a-4f44-90b7-dc830585197d" providerId="ADAL" clId="{0614EC13-6165-4806-8AAB-6A9DD328BEA4}" dt="2026-02-16T09:59:30.188" v="211" actId="1076"/>
          <ac:spMkLst>
            <pc:docMk/>
            <pc:sldMk cId="2894987318" sldId="364"/>
            <ac:spMk id="5" creationId="{D11455B0-B03E-5D2C-4282-A5B037017E2B}"/>
          </ac:spMkLst>
        </pc:spChg>
        <pc:spChg chg="mod">
          <ac:chgData name="KondzouTakuete, Jean (FAOCM)" userId="030b7b9c-e00a-4f44-90b7-dc830585197d" providerId="ADAL" clId="{0614EC13-6165-4806-8AAB-6A9DD328BEA4}" dt="2026-02-16T09:59:33.563" v="212" actId="1076"/>
          <ac:spMkLst>
            <pc:docMk/>
            <pc:sldMk cId="2894987318" sldId="364"/>
            <ac:spMk id="14" creationId="{8950CDE8-1C7A-296D-F72E-FDFA22124B9B}"/>
          </ac:spMkLst>
        </pc:spChg>
        <pc:spChg chg="mod">
          <ac:chgData name="KondzouTakuete, Jean (FAOCM)" userId="030b7b9c-e00a-4f44-90b7-dc830585197d" providerId="ADAL" clId="{0614EC13-6165-4806-8AAB-6A9DD328BEA4}" dt="2026-02-16T14:54:40.562" v="1090" actId="123"/>
          <ac:spMkLst>
            <pc:docMk/>
            <pc:sldMk cId="2894987318" sldId="364"/>
            <ac:spMk id="16" creationId="{C4A6DCC5-A09F-6A27-1D3F-BA5AF566ABBE}"/>
          </ac:spMkLst>
        </pc:spChg>
        <pc:picChg chg="add mod">
          <ac:chgData name="KondzouTakuete, Jean (FAOCM)" userId="030b7b9c-e00a-4f44-90b7-dc830585197d" providerId="ADAL" clId="{0614EC13-6165-4806-8AAB-6A9DD328BEA4}" dt="2026-02-16T09:59:56.176" v="216" actId="1037"/>
          <ac:picMkLst>
            <pc:docMk/>
            <pc:sldMk cId="2894987318" sldId="364"/>
            <ac:picMk id="4" creationId="{2DDFC3BE-6048-F0A8-DE1B-589757E55C28}"/>
          </ac:picMkLst>
        </pc:picChg>
      </pc:sldChg>
      <pc:sldChg chg="addSp modSp mod">
        <pc:chgData name="KondzouTakuete, Jean (FAOCM)" userId="030b7b9c-e00a-4f44-90b7-dc830585197d" providerId="ADAL" clId="{0614EC13-6165-4806-8AAB-6A9DD328BEA4}" dt="2026-02-16T14:54:30.662" v="1089" actId="123"/>
        <pc:sldMkLst>
          <pc:docMk/>
          <pc:sldMk cId="1805390220" sldId="365"/>
        </pc:sldMkLst>
        <pc:spChg chg="mod">
          <ac:chgData name="KondzouTakuete, Jean (FAOCM)" userId="030b7b9c-e00a-4f44-90b7-dc830585197d" providerId="ADAL" clId="{0614EC13-6165-4806-8AAB-6A9DD328BEA4}" dt="2026-02-16T10:00:25.497" v="217" actId="1076"/>
          <ac:spMkLst>
            <pc:docMk/>
            <pc:sldMk cId="1805390220" sldId="365"/>
            <ac:spMk id="5" creationId="{FD8989E5-AA0E-6993-17F5-B8032FD76521}"/>
          </ac:spMkLst>
        </pc:spChg>
        <pc:spChg chg="mod">
          <ac:chgData name="KondzouTakuete, Jean (FAOCM)" userId="030b7b9c-e00a-4f44-90b7-dc830585197d" providerId="ADAL" clId="{0614EC13-6165-4806-8AAB-6A9DD328BEA4}" dt="2026-02-16T10:00:28.587" v="218" actId="1076"/>
          <ac:spMkLst>
            <pc:docMk/>
            <pc:sldMk cId="1805390220" sldId="365"/>
            <ac:spMk id="14" creationId="{4FA17537-19A4-AC94-A189-55877882F142}"/>
          </ac:spMkLst>
        </pc:spChg>
        <pc:spChg chg="mod">
          <ac:chgData name="KondzouTakuete, Jean (FAOCM)" userId="030b7b9c-e00a-4f44-90b7-dc830585197d" providerId="ADAL" clId="{0614EC13-6165-4806-8AAB-6A9DD328BEA4}" dt="2026-02-16T14:54:30.662" v="1089" actId="123"/>
          <ac:spMkLst>
            <pc:docMk/>
            <pc:sldMk cId="1805390220" sldId="365"/>
            <ac:spMk id="16" creationId="{20B3887C-6BD1-EA91-889C-AF39B9A74872}"/>
          </ac:spMkLst>
        </pc:spChg>
        <pc:picChg chg="add mod">
          <ac:chgData name="KondzouTakuete, Jean (FAOCM)" userId="030b7b9c-e00a-4f44-90b7-dc830585197d" providerId="ADAL" clId="{0614EC13-6165-4806-8AAB-6A9DD328BEA4}" dt="2026-02-16T10:03:45.466" v="250" actId="14100"/>
          <ac:picMkLst>
            <pc:docMk/>
            <pc:sldMk cId="1805390220" sldId="365"/>
            <ac:picMk id="6" creationId="{5F2BF951-E010-900E-C67F-FA1242FE4E00}"/>
          </ac:picMkLst>
        </pc:picChg>
      </pc:sldChg>
      <pc:sldChg chg="addSp modSp mod">
        <pc:chgData name="KondzouTakuete, Jean (FAOCM)" userId="030b7b9c-e00a-4f44-90b7-dc830585197d" providerId="ADAL" clId="{0614EC13-6165-4806-8AAB-6A9DD328BEA4}" dt="2026-02-16T10:03:00.246" v="247" actId="1037"/>
        <pc:sldMkLst>
          <pc:docMk/>
          <pc:sldMk cId="3855629732" sldId="368"/>
        </pc:sldMkLst>
        <pc:spChg chg="mod">
          <ac:chgData name="KondzouTakuete, Jean (FAOCM)" userId="030b7b9c-e00a-4f44-90b7-dc830585197d" providerId="ADAL" clId="{0614EC13-6165-4806-8AAB-6A9DD328BEA4}" dt="2026-02-16T10:02:33.793" v="239" actId="1076"/>
          <ac:spMkLst>
            <pc:docMk/>
            <pc:sldMk cId="3855629732" sldId="368"/>
            <ac:spMk id="3" creationId="{B3366F33-0E53-45A2-4FA8-3C18AF43D701}"/>
          </ac:spMkLst>
        </pc:spChg>
        <pc:spChg chg="mod">
          <ac:chgData name="KondzouTakuete, Jean (FAOCM)" userId="030b7b9c-e00a-4f44-90b7-dc830585197d" providerId="ADAL" clId="{0614EC13-6165-4806-8AAB-6A9DD328BEA4}" dt="2026-02-16T10:02:39.386" v="241" actId="123"/>
          <ac:spMkLst>
            <pc:docMk/>
            <pc:sldMk cId="3855629732" sldId="368"/>
            <ac:spMk id="6" creationId="{6BBE6C32-9F08-0242-5B65-E3A9B975E371}"/>
          </ac:spMkLst>
        </pc:spChg>
        <pc:spChg chg="mod">
          <ac:chgData name="KondzouTakuete, Jean (FAOCM)" userId="030b7b9c-e00a-4f44-90b7-dc830585197d" providerId="ADAL" clId="{0614EC13-6165-4806-8AAB-6A9DD328BEA4}" dt="2026-02-16T10:02:45.912" v="243" actId="1076"/>
          <ac:spMkLst>
            <pc:docMk/>
            <pc:sldMk cId="3855629732" sldId="368"/>
            <ac:spMk id="16" creationId="{803EF903-7974-08F2-631A-169565A57992}"/>
          </ac:spMkLst>
        </pc:spChg>
        <pc:picChg chg="add mod">
          <ac:chgData name="KondzouTakuete, Jean (FAOCM)" userId="030b7b9c-e00a-4f44-90b7-dc830585197d" providerId="ADAL" clId="{0614EC13-6165-4806-8AAB-6A9DD328BEA4}" dt="2026-02-16T10:03:00.246" v="247" actId="1037"/>
          <ac:picMkLst>
            <pc:docMk/>
            <pc:sldMk cId="3855629732" sldId="368"/>
            <ac:picMk id="2" creationId="{1254BEA8-B931-A178-7E01-1343CA5DDB8E}"/>
          </ac:picMkLst>
        </pc:picChg>
      </pc:sldChg>
      <pc:sldChg chg="addSp modSp">
        <pc:chgData name="KondzouTakuete, Jean (FAOCM)" userId="030b7b9c-e00a-4f44-90b7-dc830585197d" providerId="ADAL" clId="{0614EC13-6165-4806-8AAB-6A9DD328BEA4}" dt="2026-02-16T10:03:07.889" v="248"/>
        <pc:sldMkLst>
          <pc:docMk/>
          <pc:sldMk cId="3693365879" sldId="369"/>
        </pc:sldMkLst>
        <pc:picChg chg="add mod">
          <ac:chgData name="KondzouTakuete, Jean (FAOCM)" userId="030b7b9c-e00a-4f44-90b7-dc830585197d" providerId="ADAL" clId="{0614EC13-6165-4806-8AAB-6A9DD328BEA4}" dt="2026-02-16T10:03:07.889" v="248"/>
          <ac:picMkLst>
            <pc:docMk/>
            <pc:sldMk cId="3693365879" sldId="369"/>
            <ac:picMk id="9" creationId="{06041A47-27DA-32AD-0332-3A8C43EBE2D3}"/>
          </ac:picMkLst>
        </pc:picChg>
      </pc:sldChg>
      <pc:sldChg chg="addSp modSp mod">
        <pc:chgData name="KondzouTakuete, Jean (FAOCM)" userId="030b7b9c-e00a-4f44-90b7-dc830585197d" providerId="ADAL" clId="{0614EC13-6165-4806-8AAB-6A9DD328BEA4}" dt="2026-02-16T10:04:21.592" v="258" actId="1076"/>
        <pc:sldMkLst>
          <pc:docMk/>
          <pc:sldMk cId="988187412" sldId="370"/>
        </pc:sldMkLst>
        <pc:spChg chg="mod">
          <ac:chgData name="KondzouTakuete, Jean (FAOCM)" userId="030b7b9c-e00a-4f44-90b7-dc830585197d" providerId="ADAL" clId="{0614EC13-6165-4806-8AAB-6A9DD328BEA4}" dt="2026-02-16T10:04:14.985" v="256" actId="1076"/>
          <ac:spMkLst>
            <pc:docMk/>
            <pc:sldMk cId="988187412" sldId="370"/>
            <ac:spMk id="3" creationId="{6796E33C-82EA-4F8B-0605-40AFCBF1B93E}"/>
          </ac:spMkLst>
        </pc:spChg>
        <pc:spChg chg="mod">
          <ac:chgData name="KondzouTakuete, Jean (FAOCM)" userId="030b7b9c-e00a-4f44-90b7-dc830585197d" providerId="ADAL" clId="{0614EC13-6165-4806-8AAB-6A9DD328BEA4}" dt="2026-02-16T10:04:18.369" v="257" actId="1076"/>
          <ac:spMkLst>
            <pc:docMk/>
            <pc:sldMk cId="988187412" sldId="370"/>
            <ac:spMk id="6" creationId="{33265DA9-C7AA-F83F-2AC3-2069E20D9355}"/>
          </ac:spMkLst>
        </pc:spChg>
        <pc:picChg chg="add mod">
          <ac:chgData name="KondzouTakuete, Jean (FAOCM)" userId="030b7b9c-e00a-4f44-90b7-dc830585197d" providerId="ADAL" clId="{0614EC13-6165-4806-8AAB-6A9DD328BEA4}" dt="2026-02-16T10:04:21.592" v="258" actId="1076"/>
          <ac:picMkLst>
            <pc:docMk/>
            <pc:sldMk cId="988187412" sldId="370"/>
            <ac:picMk id="2" creationId="{F41E2ABA-795A-B8CE-CC2C-EB5471ED82EC}"/>
          </ac:picMkLst>
        </pc:picChg>
      </pc:sldChg>
      <pc:sldChg chg="addSp modSp mod">
        <pc:chgData name="KondzouTakuete, Jean (FAOCM)" userId="030b7b9c-e00a-4f44-90b7-dc830585197d" providerId="ADAL" clId="{0614EC13-6165-4806-8AAB-6A9DD328BEA4}" dt="2026-02-16T10:05:00.273" v="280" actId="14100"/>
        <pc:sldMkLst>
          <pc:docMk/>
          <pc:sldMk cId="514322429" sldId="371"/>
        </pc:sldMkLst>
        <pc:spChg chg="mod">
          <ac:chgData name="KondzouTakuete, Jean (FAOCM)" userId="030b7b9c-e00a-4f44-90b7-dc830585197d" providerId="ADAL" clId="{0614EC13-6165-4806-8AAB-6A9DD328BEA4}" dt="2026-02-16T10:04:44.457" v="267" actId="1076"/>
          <ac:spMkLst>
            <pc:docMk/>
            <pc:sldMk cId="514322429" sldId="371"/>
            <ac:spMk id="3" creationId="{D164C4B7-8264-AA29-F51F-9B79B6D011FA}"/>
          </ac:spMkLst>
        </pc:spChg>
        <pc:spChg chg="mod">
          <ac:chgData name="KondzouTakuete, Jean (FAOCM)" userId="030b7b9c-e00a-4f44-90b7-dc830585197d" providerId="ADAL" clId="{0614EC13-6165-4806-8AAB-6A9DD328BEA4}" dt="2026-02-16T10:04:55.616" v="279" actId="1035"/>
          <ac:spMkLst>
            <pc:docMk/>
            <pc:sldMk cId="514322429" sldId="371"/>
            <ac:spMk id="6" creationId="{533F2CE3-B112-C1B8-0B3E-8357F9B9068B}"/>
          </ac:spMkLst>
        </pc:spChg>
        <pc:picChg chg="add mod">
          <ac:chgData name="KondzouTakuete, Jean (FAOCM)" userId="030b7b9c-e00a-4f44-90b7-dc830585197d" providerId="ADAL" clId="{0614EC13-6165-4806-8AAB-6A9DD328BEA4}" dt="2026-02-16T10:05:00.273" v="280" actId="14100"/>
          <ac:picMkLst>
            <pc:docMk/>
            <pc:sldMk cId="514322429" sldId="371"/>
            <ac:picMk id="2" creationId="{E51DD585-E71A-5928-EFBA-FCA7EDDDB646}"/>
          </ac:picMkLst>
        </pc:picChg>
      </pc:sldChg>
      <pc:sldChg chg="addSp modSp mod">
        <pc:chgData name="KondzouTakuete, Jean (FAOCM)" userId="030b7b9c-e00a-4f44-90b7-dc830585197d" providerId="ADAL" clId="{0614EC13-6165-4806-8AAB-6A9DD328BEA4}" dt="2026-02-16T11:19:53.905" v="322" actId="123"/>
        <pc:sldMkLst>
          <pc:docMk/>
          <pc:sldMk cId="646543717" sldId="372"/>
        </pc:sldMkLst>
        <pc:spChg chg="mod">
          <ac:chgData name="KondzouTakuete, Jean (FAOCM)" userId="030b7b9c-e00a-4f44-90b7-dc830585197d" providerId="ADAL" clId="{0614EC13-6165-4806-8AAB-6A9DD328BEA4}" dt="2026-02-16T11:19:53.905" v="322" actId="123"/>
          <ac:spMkLst>
            <pc:docMk/>
            <pc:sldMk cId="646543717" sldId="372"/>
            <ac:spMk id="19" creationId="{81A2372C-4BAF-C75F-DA4B-B4C7A22CDA54}"/>
          </ac:spMkLst>
        </pc:spChg>
        <pc:picChg chg="add mod">
          <ac:chgData name="KondzouTakuete, Jean (FAOCM)" userId="030b7b9c-e00a-4f44-90b7-dc830585197d" providerId="ADAL" clId="{0614EC13-6165-4806-8AAB-6A9DD328BEA4}" dt="2026-02-16T11:19:50.402" v="321" actId="1076"/>
          <ac:picMkLst>
            <pc:docMk/>
            <pc:sldMk cId="646543717" sldId="372"/>
            <ac:picMk id="2" creationId="{74E01654-062C-819A-F36E-FAA299542345}"/>
          </ac:picMkLst>
        </pc:picChg>
      </pc:sldChg>
      <pc:sldChg chg="modSp mod">
        <pc:chgData name="KondzouTakuete, Jean (FAOCM)" userId="030b7b9c-e00a-4f44-90b7-dc830585197d" providerId="ADAL" clId="{0614EC13-6165-4806-8AAB-6A9DD328BEA4}" dt="2026-02-16T11:30:30.764" v="323" actId="123"/>
        <pc:sldMkLst>
          <pc:docMk/>
          <pc:sldMk cId="388003808" sldId="373"/>
        </pc:sldMkLst>
        <pc:spChg chg="mod">
          <ac:chgData name="KondzouTakuete, Jean (FAOCM)" userId="030b7b9c-e00a-4f44-90b7-dc830585197d" providerId="ADAL" clId="{0614EC13-6165-4806-8AAB-6A9DD328BEA4}" dt="2026-02-16T11:30:30.764" v="323" actId="123"/>
          <ac:spMkLst>
            <pc:docMk/>
            <pc:sldMk cId="388003808" sldId="373"/>
            <ac:spMk id="19" creationId="{A33DB066-DAD5-8003-7A12-88C7E3968E70}"/>
          </ac:spMkLst>
        </pc:spChg>
      </pc:sldChg>
      <pc:sldChg chg="addSp delSp modSp mod">
        <pc:chgData name="KondzouTakuete, Jean (FAOCM)" userId="030b7b9c-e00a-4f44-90b7-dc830585197d" providerId="ADAL" clId="{0614EC13-6165-4806-8AAB-6A9DD328BEA4}" dt="2026-02-16T11:31:17.938" v="328" actId="478"/>
        <pc:sldMkLst>
          <pc:docMk/>
          <pc:sldMk cId="1448276158" sldId="374"/>
        </pc:sldMkLst>
        <pc:picChg chg="add mod">
          <ac:chgData name="KondzouTakuete, Jean (FAOCM)" userId="030b7b9c-e00a-4f44-90b7-dc830585197d" providerId="ADAL" clId="{0614EC13-6165-4806-8AAB-6A9DD328BEA4}" dt="2026-02-16T11:30:51.606" v="327" actId="1076"/>
          <ac:picMkLst>
            <pc:docMk/>
            <pc:sldMk cId="1448276158" sldId="374"/>
            <ac:picMk id="2" creationId="{E742C067-3213-C26A-B93A-67096BA47780}"/>
          </ac:picMkLst>
        </pc:picChg>
      </pc:sldChg>
      <pc:sldChg chg="addSp modSp mod">
        <pc:chgData name="KondzouTakuete, Jean (FAOCM)" userId="030b7b9c-e00a-4f44-90b7-dc830585197d" providerId="ADAL" clId="{0614EC13-6165-4806-8AAB-6A9DD328BEA4}" dt="2026-02-16T11:32:06.943" v="343" actId="1076"/>
        <pc:sldMkLst>
          <pc:docMk/>
          <pc:sldMk cId="2610903632" sldId="375"/>
        </pc:sldMkLst>
        <pc:spChg chg="mod">
          <ac:chgData name="KondzouTakuete, Jean (FAOCM)" userId="030b7b9c-e00a-4f44-90b7-dc830585197d" providerId="ADAL" clId="{0614EC13-6165-4806-8AAB-6A9DD328BEA4}" dt="2026-02-16T11:31:51.146" v="336" actId="1076"/>
          <ac:spMkLst>
            <pc:docMk/>
            <pc:sldMk cId="2610903632" sldId="375"/>
            <ac:spMk id="2" creationId="{8CBB6490-846F-88DE-D899-57BF9D576565}"/>
          </ac:spMkLst>
        </pc:spChg>
        <pc:spChg chg="mod">
          <ac:chgData name="KondzouTakuete, Jean (FAOCM)" userId="030b7b9c-e00a-4f44-90b7-dc830585197d" providerId="ADAL" clId="{0614EC13-6165-4806-8AAB-6A9DD328BEA4}" dt="2026-02-16T11:31:43.049" v="330" actId="14100"/>
          <ac:spMkLst>
            <pc:docMk/>
            <pc:sldMk cId="2610903632" sldId="375"/>
            <ac:spMk id="15" creationId="{91BBF795-013A-8ADA-A05F-2228B135FA7E}"/>
          </ac:spMkLst>
        </pc:spChg>
        <pc:graphicFrameChg chg="mod">
          <ac:chgData name="KondzouTakuete, Jean (FAOCM)" userId="030b7b9c-e00a-4f44-90b7-dc830585197d" providerId="ADAL" clId="{0614EC13-6165-4806-8AAB-6A9DD328BEA4}" dt="2026-02-16T11:31:57.627" v="339" actId="14100"/>
          <ac:graphicFrameMkLst>
            <pc:docMk/>
            <pc:sldMk cId="2610903632" sldId="375"/>
            <ac:graphicFrameMk id="9" creationId="{F18C4FF1-1A5D-0019-6953-2B4614F6D93E}"/>
          </ac:graphicFrameMkLst>
        </pc:graphicFrameChg>
        <pc:picChg chg="add mod">
          <ac:chgData name="KondzouTakuete, Jean (FAOCM)" userId="030b7b9c-e00a-4f44-90b7-dc830585197d" providerId="ADAL" clId="{0614EC13-6165-4806-8AAB-6A9DD328BEA4}" dt="2026-02-16T11:32:06.943" v="343" actId="1076"/>
          <ac:picMkLst>
            <pc:docMk/>
            <pc:sldMk cId="2610903632" sldId="375"/>
            <ac:picMk id="3" creationId="{8F9F1CF7-B966-F7F7-0ABA-76E8F5C8C119}"/>
          </ac:picMkLst>
        </pc:picChg>
      </pc:sldChg>
      <pc:sldChg chg="addSp modSp mod">
        <pc:chgData name="KondzouTakuete, Jean (FAOCM)" userId="030b7b9c-e00a-4f44-90b7-dc830585197d" providerId="ADAL" clId="{0614EC13-6165-4806-8AAB-6A9DD328BEA4}" dt="2026-02-16T12:02:34.339" v="409" actId="14100"/>
        <pc:sldMkLst>
          <pc:docMk/>
          <pc:sldMk cId="4007272514" sldId="376"/>
        </pc:sldMkLst>
        <pc:spChg chg="mod">
          <ac:chgData name="KondzouTakuete, Jean (FAOCM)" userId="030b7b9c-e00a-4f44-90b7-dc830585197d" providerId="ADAL" clId="{0614EC13-6165-4806-8AAB-6A9DD328BEA4}" dt="2026-02-16T12:02:34.339" v="409" actId="14100"/>
          <ac:spMkLst>
            <pc:docMk/>
            <pc:sldMk cId="4007272514" sldId="376"/>
            <ac:spMk id="2" creationId="{AAC6C542-851E-302A-78E5-FCF0D27D1647}"/>
          </ac:spMkLst>
        </pc:spChg>
        <pc:spChg chg="mod">
          <ac:chgData name="KondzouTakuete, Jean (FAOCM)" userId="030b7b9c-e00a-4f44-90b7-dc830585197d" providerId="ADAL" clId="{0614EC13-6165-4806-8AAB-6A9DD328BEA4}" dt="2026-02-16T11:36:23.058" v="363" actId="1076"/>
          <ac:spMkLst>
            <pc:docMk/>
            <pc:sldMk cId="4007272514" sldId="376"/>
            <ac:spMk id="3" creationId="{F773B71A-EC8F-9464-DEEB-73CF0E616C69}"/>
          </ac:spMkLst>
        </pc:spChg>
        <pc:spChg chg="mod">
          <ac:chgData name="KondzouTakuete, Jean (FAOCM)" userId="030b7b9c-e00a-4f44-90b7-dc830585197d" providerId="ADAL" clId="{0614EC13-6165-4806-8AAB-6A9DD328BEA4}" dt="2026-02-16T11:36:04.579" v="359" actId="1076"/>
          <ac:spMkLst>
            <pc:docMk/>
            <pc:sldMk cId="4007272514" sldId="376"/>
            <ac:spMk id="5" creationId="{308E2147-A58A-C01B-AB71-AC29B13F7A49}"/>
          </ac:spMkLst>
        </pc:spChg>
        <pc:spChg chg="mod">
          <ac:chgData name="KondzouTakuete, Jean (FAOCM)" userId="030b7b9c-e00a-4f44-90b7-dc830585197d" providerId="ADAL" clId="{0614EC13-6165-4806-8AAB-6A9DD328BEA4}" dt="2026-02-16T11:36:29.616" v="365" actId="1076"/>
          <ac:spMkLst>
            <pc:docMk/>
            <pc:sldMk cId="4007272514" sldId="376"/>
            <ac:spMk id="12" creationId="{60AC5B00-FB51-B9B0-81AC-3D8466E86F64}"/>
          </ac:spMkLst>
        </pc:spChg>
        <pc:spChg chg="mod">
          <ac:chgData name="KondzouTakuete, Jean (FAOCM)" userId="030b7b9c-e00a-4f44-90b7-dc830585197d" providerId="ADAL" clId="{0614EC13-6165-4806-8AAB-6A9DD328BEA4}" dt="2026-02-16T11:36:01.512" v="358" actId="1076"/>
          <ac:spMkLst>
            <pc:docMk/>
            <pc:sldMk cId="4007272514" sldId="376"/>
            <ac:spMk id="13" creationId="{1F136D6C-7E96-6094-EA76-511BC9548995}"/>
          </ac:spMkLst>
        </pc:spChg>
        <pc:spChg chg="mod">
          <ac:chgData name="KondzouTakuete, Jean (FAOCM)" userId="030b7b9c-e00a-4f44-90b7-dc830585197d" providerId="ADAL" clId="{0614EC13-6165-4806-8AAB-6A9DD328BEA4}" dt="2026-02-16T11:36:07.613" v="360" actId="1076"/>
          <ac:spMkLst>
            <pc:docMk/>
            <pc:sldMk cId="4007272514" sldId="376"/>
            <ac:spMk id="14" creationId="{5E8695B9-F7CB-502B-6647-A313F28375B3}"/>
          </ac:spMkLst>
        </pc:spChg>
        <pc:spChg chg="mod">
          <ac:chgData name="KondzouTakuete, Jean (FAOCM)" userId="030b7b9c-e00a-4f44-90b7-dc830585197d" providerId="ADAL" clId="{0614EC13-6165-4806-8AAB-6A9DD328BEA4}" dt="2026-02-16T11:36:27.296" v="364" actId="1076"/>
          <ac:spMkLst>
            <pc:docMk/>
            <pc:sldMk cId="4007272514" sldId="376"/>
            <ac:spMk id="16" creationId="{79D14360-4F99-FD0B-96A4-B766C63BD913}"/>
          </ac:spMkLst>
        </pc:spChg>
        <pc:spChg chg="mod">
          <ac:chgData name="KondzouTakuete, Jean (FAOCM)" userId="030b7b9c-e00a-4f44-90b7-dc830585197d" providerId="ADAL" clId="{0614EC13-6165-4806-8AAB-6A9DD328BEA4}" dt="2026-02-16T11:36:32.986" v="367" actId="403"/>
          <ac:spMkLst>
            <pc:docMk/>
            <pc:sldMk cId="4007272514" sldId="376"/>
            <ac:spMk id="17" creationId="{AFB515AC-9835-B494-A4D9-FA51840D0E7B}"/>
          </ac:spMkLst>
        </pc:spChg>
        <pc:picChg chg="add mod">
          <ac:chgData name="KondzouTakuete, Jean (FAOCM)" userId="030b7b9c-e00a-4f44-90b7-dc830585197d" providerId="ADAL" clId="{0614EC13-6165-4806-8AAB-6A9DD328BEA4}" dt="2026-02-16T11:34:58.918" v="345" actId="1076"/>
          <ac:picMkLst>
            <pc:docMk/>
            <pc:sldMk cId="4007272514" sldId="376"/>
            <ac:picMk id="11" creationId="{3EF8100A-8BD2-A3B3-37AF-3455CD649479}"/>
          </ac:picMkLst>
        </pc:picChg>
        <pc:picChg chg="add mod">
          <ac:chgData name="KondzouTakuete, Jean (FAOCM)" userId="030b7b9c-e00a-4f44-90b7-dc830585197d" providerId="ADAL" clId="{0614EC13-6165-4806-8AAB-6A9DD328BEA4}" dt="2026-02-16T11:36:50.727" v="375" actId="1037"/>
          <ac:picMkLst>
            <pc:docMk/>
            <pc:sldMk cId="4007272514" sldId="376"/>
            <ac:picMk id="18" creationId="{BCAC49F0-E2B9-D142-845D-B4815DEE787A}"/>
          </ac:picMkLst>
        </pc:picChg>
      </pc:sldChg>
      <pc:sldChg chg="addSp delSp modSp mod">
        <pc:chgData name="KondzouTakuete, Jean (FAOCM)" userId="030b7b9c-e00a-4f44-90b7-dc830585197d" providerId="ADAL" clId="{0614EC13-6165-4806-8AAB-6A9DD328BEA4}" dt="2026-02-16T14:50:19.270" v="1085" actId="1076"/>
        <pc:sldMkLst>
          <pc:docMk/>
          <pc:sldMk cId="665010694" sldId="377"/>
        </pc:sldMkLst>
        <pc:spChg chg="mod">
          <ac:chgData name="KondzouTakuete, Jean (FAOCM)" userId="030b7b9c-e00a-4f44-90b7-dc830585197d" providerId="ADAL" clId="{0614EC13-6165-4806-8AAB-6A9DD328BEA4}" dt="2026-02-16T14:21:25.152" v="703" actId="20577"/>
          <ac:spMkLst>
            <pc:docMk/>
            <pc:sldMk cId="665010694" sldId="377"/>
            <ac:spMk id="2" creationId="{56F16635-F64E-AA50-7E6C-D1393E35D65C}"/>
          </ac:spMkLst>
        </pc:spChg>
        <pc:spChg chg="mod">
          <ac:chgData name="KondzouTakuete, Jean (FAOCM)" userId="030b7b9c-e00a-4f44-90b7-dc830585197d" providerId="ADAL" clId="{0614EC13-6165-4806-8AAB-6A9DD328BEA4}" dt="2026-02-16T12:52:30.274" v="506" actId="1076"/>
          <ac:spMkLst>
            <pc:docMk/>
            <pc:sldMk cId="665010694" sldId="377"/>
            <ac:spMk id="6" creationId="{137D09DE-6831-0288-D08C-2FBDD9FFA85D}"/>
          </ac:spMkLst>
        </pc:spChg>
        <pc:spChg chg="mod">
          <ac:chgData name="KondzouTakuete, Jean (FAOCM)" userId="030b7b9c-e00a-4f44-90b7-dc830585197d" providerId="ADAL" clId="{0614EC13-6165-4806-8AAB-6A9DD328BEA4}" dt="2026-02-16T12:53:44.338" v="547" actId="20577"/>
          <ac:spMkLst>
            <pc:docMk/>
            <pc:sldMk cId="665010694" sldId="377"/>
            <ac:spMk id="7" creationId="{317B6009-1738-3020-C621-6EAC15DB970E}"/>
          </ac:spMkLst>
        </pc:spChg>
        <pc:spChg chg="mod">
          <ac:chgData name="KondzouTakuete, Jean (FAOCM)" userId="030b7b9c-e00a-4f44-90b7-dc830585197d" providerId="ADAL" clId="{0614EC13-6165-4806-8AAB-6A9DD328BEA4}" dt="2026-02-16T13:03:27.223" v="576" actId="1076"/>
          <ac:spMkLst>
            <pc:docMk/>
            <pc:sldMk cId="665010694" sldId="377"/>
            <ac:spMk id="15" creationId="{F7AC3FDD-BC1D-B13A-3519-8176EBE9152C}"/>
          </ac:spMkLst>
        </pc:spChg>
        <pc:picChg chg="add mod">
          <ac:chgData name="KondzouTakuete, Jean (FAOCM)" userId="030b7b9c-e00a-4f44-90b7-dc830585197d" providerId="ADAL" clId="{0614EC13-6165-4806-8AAB-6A9DD328BEA4}" dt="2026-02-16T12:03:02.561" v="413" actId="14100"/>
          <ac:picMkLst>
            <pc:docMk/>
            <pc:sldMk cId="665010694" sldId="377"/>
            <ac:picMk id="3" creationId="{F19D5D28-565B-4505-38AA-E0D539C85596}"/>
          </ac:picMkLst>
        </pc:picChg>
        <pc:picChg chg="add mod">
          <ac:chgData name="KondzouTakuete, Jean (FAOCM)" userId="030b7b9c-e00a-4f44-90b7-dc830585197d" providerId="ADAL" clId="{0614EC13-6165-4806-8AAB-6A9DD328BEA4}" dt="2026-02-16T12:02:57.180" v="412"/>
          <ac:picMkLst>
            <pc:docMk/>
            <pc:sldMk cId="665010694" sldId="377"/>
            <ac:picMk id="5" creationId="{E6989C3A-6BB1-E1BC-3F2F-2863A7E4B944}"/>
          </ac:picMkLst>
        </pc:picChg>
      </pc:sldChg>
      <pc:sldChg chg="addSp modSp mod">
        <pc:chgData name="KondzouTakuete, Jean (FAOCM)" userId="030b7b9c-e00a-4f44-90b7-dc830585197d" providerId="ADAL" clId="{0614EC13-6165-4806-8AAB-6A9DD328BEA4}" dt="2026-02-16T14:31:30.865" v="827" actId="1076"/>
        <pc:sldMkLst>
          <pc:docMk/>
          <pc:sldMk cId="4102344929" sldId="379"/>
        </pc:sldMkLst>
        <pc:spChg chg="mod">
          <ac:chgData name="KondzouTakuete, Jean (FAOCM)" userId="030b7b9c-e00a-4f44-90b7-dc830585197d" providerId="ADAL" clId="{0614EC13-6165-4806-8AAB-6A9DD328BEA4}" dt="2026-02-16T14:31:27.441" v="826" actId="1076"/>
          <ac:spMkLst>
            <pc:docMk/>
            <pc:sldMk cId="4102344929" sldId="379"/>
            <ac:spMk id="9" creationId="{F7FF8B1C-4139-9FBF-91C1-68087B8E6FE9}"/>
          </ac:spMkLst>
        </pc:spChg>
        <pc:spChg chg="mod">
          <ac:chgData name="KondzouTakuete, Jean (FAOCM)" userId="030b7b9c-e00a-4f44-90b7-dc830585197d" providerId="ADAL" clId="{0614EC13-6165-4806-8AAB-6A9DD328BEA4}" dt="2026-02-16T14:31:30.865" v="827" actId="1076"/>
          <ac:spMkLst>
            <pc:docMk/>
            <pc:sldMk cId="4102344929" sldId="379"/>
            <ac:spMk id="15" creationId="{5F48E0F5-D2EF-CF86-CA62-41FF22EE4D44}"/>
          </ac:spMkLst>
        </pc:spChg>
        <pc:picChg chg="add mod">
          <ac:chgData name="KondzouTakuete, Jean (FAOCM)" userId="030b7b9c-e00a-4f44-90b7-dc830585197d" providerId="ADAL" clId="{0614EC13-6165-4806-8AAB-6A9DD328BEA4}" dt="2026-02-16T12:03:31.532" v="416" actId="1076"/>
          <ac:picMkLst>
            <pc:docMk/>
            <pc:sldMk cId="4102344929" sldId="379"/>
            <ac:picMk id="3" creationId="{8D613E22-FD16-CF7D-78F7-82DE3F392881}"/>
          </ac:picMkLst>
        </pc:picChg>
        <pc:picChg chg="add mod">
          <ac:chgData name="KondzouTakuete, Jean (FAOCM)" userId="030b7b9c-e00a-4f44-90b7-dc830585197d" providerId="ADAL" clId="{0614EC13-6165-4806-8AAB-6A9DD328BEA4}" dt="2026-02-16T12:03:31.532" v="416" actId="1076"/>
          <ac:picMkLst>
            <pc:docMk/>
            <pc:sldMk cId="4102344929" sldId="379"/>
            <ac:picMk id="5" creationId="{FE85AA3C-9967-3F6E-DDF7-F438E8B7F6C6}"/>
          </ac:picMkLst>
        </pc:picChg>
      </pc:sldChg>
      <pc:sldChg chg="addSp modSp mod">
        <pc:chgData name="KondzouTakuete, Jean (FAOCM)" userId="030b7b9c-e00a-4f44-90b7-dc830585197d" providerId="ADAL" clId="{0614EC13-6165-4806-8AAB-6A9DD328BEA4}" dt="2026-02-16T14:31:48.942" v="837" actId="20577"/>
        <pc:sldMkLst>
          <pc:docMk/>
          <pc:sldMk cId="2464149709" sldId="380"/>
        </pc:sldMkLst>
        <pc:spChg chg="mod">
          <ac:chgData name="KondzouTakuete, Jean (FAOCM)" userId="030b7b9c-e00a-4f44-90b7-dc830585197d" providerId="ADAL" clId="{0614EC13-6165-4806-8AAB-6A9DD328BEA4}" dt="2026-02-16T14:31:48.942" v="837" actId="20577"/>
          <ac:spMkLst>
            <pc:docMk/>
            <pc:sldMk cId="2464149709" sldId="380"/>
            <ac:spMk id="9" creationId="{7E074358-2D6F-549C-A21E-1CF80A4BC3BB}"/>
          </ac:spMkLst>
        </pc:spChg>
        <pc:picChg chg="add mod">
          <ac:chgData name="KondzouTakuete, Jean (FAOCM)" userId="030b7b9c-e00a-4f44-90b7-dc830585197d" providerId="ADAL" clId="{0614EC13-6165-4806-8AAB-6A9DD328BEA4}" dt="2026-02-16T12:03:43.999" v="418" actId="1076"/>
          <ac:picMkLst>
            <pc:docMk/>
            <pc:sldMk cId="2464149709" sldId="380"/>
            <ac:picMk id="5" creationId="{CA3CEACE-233F-ED15-D77A-ABE88A285F67}"/>
          </ac:picMkLst>
        </pc:picChg>
        <pc:picChg chg="add mod">
          <ac:chgData name="KondzouTakuete, Jean (FAOCM)" userId="030b7b9c-e00a-4f44-90b7-dc830585197d" providerId="ADAL" clId="{0614EC13-6165-4806-8AAB-6A9DD328BEA4}" dt="2026-02-16T12:03:38.509" v="417"/>
          <ac:picMkLst>
            <pc:docMk/>
            <pc:sldMk cId="2464149709" sldId="380"/>
            <ac:picMk id="6" creationId="{36FDF6D2-F5CB-FE47-937E-44693678EA1B}"/>
          </ac:picMkLst>
        </pc:picChg>
      </pc:sldChg>
      <pc:sldChg chg="addSp modSp mod ord">
        <pc:chgData name="KondzouTakuete, Jean (FAOCM)" userId="030b7b9c-e00a-4f44-90b7-dc830585197d" providerId="ADAL" clId="{0614EC13-6165-4806-8AAB-6A9DD328BEA4}" dt="2026-02-16T14:13:56.896" v="646" actId="1076"/>
        <pc:sldMkLst>
          <pc:docMk/>
          <pc:sldMk cId="4003757547" sldId="384"/>
        </pc:sldMkLst>
        <pc:spChg chg="mod">
          <ac:chgData name="KondzouTakuete, Jean (FAOCM)" userId="030b7b9c-e00a-4f44-90b7-dc830585197d" providerId="ADAL" clId="{0614EC13-6165-4806-8AAB-6A9DD328BEA4}" dt="2026-02-16T14:13:56.896" v="646" actId="1076"/>
          <ac:spMkLst>
            <pc:docMk/>
            <pc:sldMk cId="4003757547" sldId="384"/>
            <ac:spMk id="9" creationId="{8AAA26C8-69A7-6B04-0487-725DA4F3699C}"/>
          </ac:spMkLst>
        </pc:spChg>
        <pc:spChg chg="mod">
          <ac:chgData name="KondzouTakuete, Jean (FAOCM)" userId="030b7b9c-e00a-4f44-90b7-dc830585197d" providerId="ADAL" clId="{0614EC13-6165-4806-8AAB-6A9DD328BEA4}" dt="2026-02-16T14:12:20.038" v="608" actId="1076"/>
          <ac:spMkLst>
            <pc:docMk/>
            <pc:sldMk cId="4003757547" sldId="384"/>
            <ac:spMk id="11" creationId="{E5CECB95-5470-E6D9-20CE-B8D320FF9DA1}"/>
          </ac:spMkLst>
        </pc:spChg>
        <pc:spChg chg="mod">
          <ac:chgData name="KondzouTakuete, Jean (FAOCM)" userId="030b7b9c-e00a-4f44-90b7-dc830585197d" providerId="ADAL" clId="{0614EC13-6165-4806-8AAB-6A9DD328BEA4}" dt="2026-02-16T14:13:48.115" v="641" actId="14100"/>
          <ac:spMkLst>
            <pc:docMk/>
            <pc:sldMk cId="4003757547" sldId="384"/>
            <ac:spMk id="15" creationId="{7BB45291-E6C4-04EE-6DE5-0B455D7E7ACE}"/>
          </ac:spMkLst>
        </pc:spChg>
        <pc:picChg chg="add mod">
          <ac:chgData name="KondzouTakuete, Jean (FAOCM)" userId="030b7b9c-e00a-4f44-90b7-dc830585197d" providerId="ADAL" clId="{0614EC13-6165-4806-8AAB-6A9DD328BEA4}" dt="2026-02-16T12:08:13.379" v="429" actId="1038"/>
          <ac:picMkLst>
            <pc:docMk/>
            <pc:sldMk cId="4003757547" sldId="384"/>
            <ac:picMk id="2" creationId="{424FC35F-17BD-D563-E112-CDF9A7DBEC84}"/>
          </ac:picMkLst>
        </pc:picChg>
        <pc:picChg chg="mod">
          <ac:chgData name="KondzouTakuete, Jean (FAOCM)" userId="030b7b9c-e00a-4f44-90b7-dc830585197d" providerId="ADAL" clId="{0614EC13-6165-4806-8AAB-6A9DD328BEA4}" dt="2026-02-16T14:13:44.513" v="640" actId="1076"/>
          <ac:picMkLst>
            <pc:docMk/>
            <pc:sldMk cId="4003757547" sldId="384"/>
            <ac:picMk id="3" creationId="{96D90090-585D-D9C3-2104-38EF6E16C640}"/>
          </ac:picMkLst>
        </pc:picChg>
        <pc:picChg chg="add mod">
          <ac:chgData name="KondzouTakuete, Jean (FAOCM)" userId="030b7b9c-e00a-4f44-90b7-dc830585197d" providerId="ADAL" clId="{0614EC13-6165-4806-8AAB-6A9DD328BEA4}" dt="2026-02-16T12:08:13.379" v="429" actId="1038"/>
          <ac:picMkLst>
            <pc:docMk/>
            <pc:sldMk cId="4003757547" sldId="384"/>
            <ac:picMk id="4" creationId="{72183625-8650-DA3B-438F-52F214FD5F38}"/>
          </ac:picMkLst>
        </pc:picChg>
      </pc:sldChg>
      <pc:sldChg chg="addSp delSp modSp mod modAnim">
        <pc:chgData name="KondzouTakuete, Jean (FAOCM)" userId="030b7b9c-e00a-4f44-90b7-dc830585197d" providerId="ADAL" clId="{0614EC13-6165-4806-8AAB-6A9DD328BEA4}" dt="2026-02-16T14:45:49.297" v="1075" actId="207"/>
        <pc:sldMkLst>
          <pc:docMk/>
          <pc:sldMk cId="1004559952" sldId="386"/>
        </pc:sldMkLst>
        <pc:spChg chg="mod">
          <ac:chgData name="KondzouTakuete, Jean (FAOCM)" userId="030b7b9c-e00a-4f44-90b7-dc830585197d" providerId="ADAL" clId="{0614EC13-6165-4806-8AAB-6A9DD328BEA4}" dt="2026-02-16T14:37:52.564" v="954" actId="1076"/>
          <ac:spMkLst>
            <pc:docMk/>
            <pc:sldMk cId="1004559952" sldId="386"/>
            <ac:spMk id="4" creationId="{1DC4983A-810F-0DB3-2F42-01A2120AE916}"/>
          </ac:spMkLst>
        </pc:spChg>
        <pc:spChg chg="add mod">
          <ac:chgData name="KondzouTakuete, Jean (FAOCM)" userId="030b7b9c-e00a-4f44-90b7-dc830585197d" providerId="ADAL" clId="{0614EC13-6165-4806-8AAB-6A9DD328BEA4}" dt="2026-02-16T14:39:41.872" v="990" actId="14100"/>
          <ac:spMkLst>
            <pc:docMk/>
            <pc:sldMk cId="1004559952" sldId="386"/>
            <ac:spMk id="14" creationId="{8848C79E-06A4-2283-B580-F69935390859}"/>
          </ac:spMkLst>
        </pc:spChg>
        <pc:spChg chg="mod">
          <ac:chgData name="KondzouTakuete, Jean (FAOCM)" userId="030b7b9c-e00a-4f44-90b7-dc830585197d" providerId="ADAL" clId="{0614EC13-6165-4806-8AAB-6A9DD328BEA4}" dt="2026-02-16T14:39:45.369" v="991" actId="14100"/>
          <ac:spMkLst>
            <pc:docMk/>
            <pc:sldMk cId="1004559952" sldId="386"/>
            <ac:spMk id="15" creationId="{2429BF16-8180-AAC1-70B4-6CFD9C81C252}"/>
          </ac:spMkLst>
        </pc:spChg>
        <pc:spChg chg="add mod">
          <ac:chgData name="KondzouTakuete, Jean (FAOCM)" userId="030b7b9c-e00a-4f44-90b7-dc830585197d" providerId="ADAL" clId="{0614EC13-6165-4806-8AAB-6A9DD328BEA4}" dt="2026-02-16T14:38:42.583" v="972" actId="1076"/>
          <ac:spMkLst>
            <pc:docMk/>
            <pc:sldMk cId="1004559952" sldId="386"/>
            <ac:spMk id="16" creationId="{0CAB9AA4-DA69-FC38-F7C8-EB829B19D791}"/>
          </ac:spMkLst>
        </pc:spChg>
        <pc:spChg chg="add mod">
          <ac:chgData name="KondzouTakuete, Jean (FAOCM)" userId="030b7b9c-e00a-4f44-90b7-dc830585197d" providerId="ADAL" clId="{0614EC13-6165-4806-8AAB-6A9DD328BEA4}" dt="2026-02-16T14:39:47.991" v="992" actId="1076"/>
          <ac:spMkLst>
            <pc:docMk/>
            <pc:sldMk cId="1004559952" sldId="386"/>
            <ac:spMk id="17" creationId="{7D09BEB7-8DE2-C358-4972-8DA0F4461914}"/>
          </ac:spMkLst>
        </pc:spChg>
        <pc:spChg chg="add mod">
          <ac:chgData name="KondzouTakuete, Jean (FAOCM)" userId="030b7b9c-e00a-4f44-90b7-dc830585197d" providerId="ADAL" clId="{0614EC13-6165-4806-8AAB-6A9DD328BEA4}" dt="2026-02-16T14:40:59.766" v="1011" actId="14100"/>
          <ac:spMkLst>
            <pc:docMk/>
            <pc:sldMk cId="1004559952" sldId="386"/>
            <ac:spMk id="18" creationId="{D1E5F26A-9AC0-2264-78E4-C6D43DC12316}"/>
          </ac:spMkLst>
        </pc:spChg>
        <pc:spChg chg="add mod">
          <ac:chgData name="KondzouTakuete, Jean (FAOCM)" userId="030b7b9c-e00a-4f44-90b7-dc830585197d" providerId="ADAL" clId="{0614EC13-6165-4806-8AAB-6A9DD328BEA4}" dt="2026-02-16T14:40:48.110" v="1009" actId="14100"/>
          <ac:spMkLst>
            <pc:docMk/>
            <pc:sldMk cId="1004559952" sldId="386"/>
            <ac:spMk id="19" creationId="{0AD77C30-9C39-351E-7869-38767170717D}"/>
          </ac:spMkLst>
        </pc:spChg>
        <pc:spChg chg="add mod">
          <ac:chgData name="KondzouTakuete, Jean (FAOCM)" userId="030b7b9c-e00a-4f44-90b7-dc830585197d" providerId="ADAL" clId="{0614EC13-6165-4806-8AAB-6A9DD328BEA4}" dt="2026-02-16T14:40:52.817" v="1010" actId="14100"/>
          <ac:spMkLst>
            <pc:docMk/>
            <pc:sldMk cId="1004559952" sldId="386"/>
            <ac:spMk id="20" creationId="{941FA060-5F02-7D5F-39E1-2D62706D3053}"/>
          </ac:spMkLst>
        </pc:spChg>
        <pc:spChg chg="add mod">
          <ac:chgData name="KondzouTakuete, Jean (FAOCM)" userId="030b7b9c-e00a-4f44-90b7-dc830585197d" providerId="ADAL" clId="{0614EC13-6165-4806-8AAB-6A9DD328BEA4}" dt="2026-02-16T14:45:49.297" v="1075" actId="207"/>
          <ac:spMkLst>
            <pc:docMk/>
            <pc:sldMk cId="1004559952" sldId="386"/>
            <ac:spMk id="22" creationId="{2FF6C650-CAEC-663D-CDC1-7AF4CF174500}"/>
          </ac:spMkLst>
        </pc:spChg>
        <pc:spChg chg="add mod">
          <ac:chgData name="KondzouTakuete, Jean (FAOCM)" userId="030b7b9c-e00a-4f44-90b7-dc830585197d" providerId="ADAL" clId="{0614EC13-6165-4806-8AAB-6A9DD328BEA4}" dt="2026-02-16T14:42:38.751" v="1046" actId="1076"/>
          <ac:spMkLst>
            <pc:docMk/>
            <pc:sldMk cId="1004559952" sldId="386"/>
            <ac:spMk id="23" creationId="{B302C37D-2FF1-24FA-14E9-803C202757BB}"/>
          </ac:spMkLst>
        </pc:spChg>
        <pc:spChg chg="add mod">
          <ac:chgData name="KondzouTakuete, Jean (FAOCM)" userId="030b7b9c-e00a-4f44-90b7-dc830585197d" providerId="ADAL" clId="{0614EC13-6165-4806-8AAB-6A9DD328BEA4}" dt="2026-02-16T14:44:11.338" v="1066" actId="14100"/>
          <ac:spMkLst>
            <pc:docMk/>
            <pc:sldMk cId="1004559952" sldId="386"/>
            <ac:spMk id="24" creationId="{D47891C8-3910-95EC-AE2F-1BFC2EA5FDD3}"/>
          </ac:spMkLst>
        </pc:spChg>
        <pc:spChg chg="add mod">
          <ac:chgData name="KondzouTakuete, Jean (FAOCM)" userId="030b7b9c-e00a-4f44-90b7-dc830585197d" providerId="ADAL" clId="{0614EC13-6165-4806-8AAB-6A9DD328BEA4}" dt="2026-02-16T14:44:16.168" v="1067" actId="14100"/>
          <ac:spMkLst>
            <pc:docMk/>
            <pc:sldMk cId="1004559952" sldId="386"/>
            <ac:spMk id="25" creationId="{8C3EFD5E-0DF8-C190-B6FD-E95DAA9600E2}"/>
          </ac:spMkLst>
        </pc:spChg>
        <pc:spChg chg="add mod">
          <ac:chgData name="KondzouTakuete, Jean (FAOCM)" userId="030b7b9c-e00a-4f44-90b7-dc830585197d" providerId="ADAL" clId="{0614EC13-6165-4806-8AAB-6A9DD328BEA4}" dt="2026-02-16T14:44:19.220" v="1068" actId="14100"/>
          <ac:spMkLst>
            <pc:docMk/>
            <pc:sldMk cId="1004559952" sldId="386"/>
            <ac:spMk id="26" creationId="{A87BA18F-C2F4-086E-CB4D-756465FCA133}"/>
          </ac:spMkLst>
        </pc:spChg>
        <pc:spChg chg="add mod">
          <ac:chgData name="KondzouTakuete, Jean (FAOCM)" userId="030b7b9c-e00a-4f44-90b7-dc830585197d" providerId="ADAL" clId="{0614EC13-6165-4806-8AAB-6A9DD328BEA4}" dt="2026-02-16T14:44:23.041" v="1069" actId="14100"/>
          <ac:spMkLst>
            <pc:docMk/>
            <pc:sldMk cId="1004559952" sldId="386"/>
            <ac:spMk id="27" creationId="{009C6064-5667-F88E-89EB-E7C5106F7C6D}"/>
          </ac:spMkLst>
        </pc:spChg>
        <pc:picChg chg="mod">
          <ac:chgData name="KondzouTakuete, Jean (FAOCM)" userId="030b7b9c-e00a-4f44-90b7-dc830585197d" providerId="ADAL" clId="{0614EC13-6165-4806-8AAB-6A9DD328BEA4}" dt="2026-02-16T14:37:38.109" v="950" actId="1076"/>
          <ac:picMkLst>
            <pc:docMk/>
            <pc:sldMk cId="1004559952" sldId="386"/>
            <ac:picMk id="2" creationId="{1DB71CD5-19E5-9959-F84C-9564BA32E803}"/>
          </ac:picMkLst>
        </pc:picChg>
        <pc:picChg chg="add mod">
          <ac:chgData name="KondzouTakuete, Jean (FAOCM)" userId="030b7b9c-e00a-4f44-90b7-dc830585197d" providerId="ADAL" clId="{0614EC13-6165-4806-8AAB-6A9DD328BEA4}" dt="2026-02-16T12:08:50.576" v="436"/>
          <ac:picMkLst>
            <pc:docMk/>
            <pc:sldMk cId="1004559952" sldId="386"/>
            <ac:picMk id="3" creationId="{25E5FE86-81BE-DFA3-537B-42ED3753FC54}"/>
          </ac:picMkLst>
        </pc:picChg>
        <pc:picChg chg="add mod">
          <ac:chgData name="KondzouTakuete, Jean (FAOCM)" userId="030b7b9c-e00a-4f44-90b7-dc830585197d" providerId="ADAL" clId="{0614EC13-6165-4806-8AAB-6A9DD328BEA4}" dt="2026-02-16T12:08:50.576" v="436"/>
          <ac:picMkLst>
            <pc:docMk/>
            <pc:sldMk cId="1004559952" sldId="386"/>
            <ac:picMk id="8" creationId="{BE5259CE-12C3-40C9-2B38-DE1539CA3DD1}"/>
          </ac:picMkLst>
        </pc:picChg>
        <pc:picChg chg="add mod">
          <ac:chgData name="KondzouTakuete, Jean (FAOCM)" userId="030b7b9c-e00a-4f44-90b7-dc830585197d" providerId="ADAL" clId="{0614EC13-6165-4806-8AAB-6A9DD328BEA4}" dt="2026-02-16T14:38:00.716" v="956" actId="1076"/>
          <ac:picMkLst>
            <pc:docMk/>
            <pc:sldMk cId="1004559952" sldId="386"/>
            <ac:picMk id="9" creationId="{19FF9455-A88D-E0C0-52C0-5F5405C4A4D5}"/>
          </ac:picMkLst>
        </pc:picChg>
        <pc:picChg chg="add mod">
          <ac:chgData name="KondzouTakuete, Jean (FAOCM)" userId="030b7b9c-e00a-4f44-90b7-dc830585197d" providerId="ADAL" clId="{0614EC13-6165-4806-8AAB-6A9DD328BEA4}" dt="2026-02-16T14:45:02.746" v="1073" actId="1076"/>
          <ac:picMkLst>
            <pc:docMk/>
            <pc:sldMk cId="1004559952" sldId="386"/>
            <ac:picMk id="11" creationId="{C4524B25-C4C5-72C5-F82A-19B714EB18D6}"/>
          </ac:picMkLst>
        </pc:picChg>
        <pc:picChg chg="add mod">
          <ac:chgData name="KondzouTakuete, Jean (FAOCM)" userId="030b7b9c-e00a-4f44-90b7-dc830585197d" providerId="ADAL" clId="{0614EC13-6165-4806-8AAB-6A9DD328BEA4}" dt="2026-02-16T14:40:34.773" v="1006" actId="1076"/>
          <ac:picMkLst>
            <pc:docMk/>
            <pc:sldMk cId="1004559952" sldId="386"/>
            <ac:picMk id="12" creationId="{776F6966-EEB4-489C-97EB-2DC406017547}"/>
          </ac:picMkLst>
        </pc:picChg>
      </pc:sldChg>
      <pc:sldChg chg="addSp delSp modSp mod">
        <pc:chgData name="KondzouTakuete, Jean (FAOCM)" userId="030b7b9c-e00a-4f44-90b7-dc830585197d" providerId="ADAL" clId="{0614EC13-6165-4806-8AAB-6A9DD328BEA4}" dt="2026-02-16T12:10:06.457" v="461"/>
        <pc:sldMkLst>
          <pc:docMk/>
          <pc:sldMk cId="2487905711" sldId="394"/>
        </pc:sldMkLst>
        <pc:picChg chg="add mod">
          <ac:chgData name="KondzouTakuete, Jean (FAOCM)" userId="030b7b9c-e00a-4f44-90b7-dc830585197d" providerId="ADAL" clId="{0614EC13-6165-4806-8AAB-6A9DD328BEA4}" dt="2026-02-16T12:10:06.457" v="461"/>
          <ac:picMkLst>
            <pc:docMk/>
            <pc:sldMk cId="2487905711" sldId="394"/>
            <ac:picMk id="6" creationId="{D49E9CFE-60A9-B0BB-0E1D-37E8BF5B5994}"/>
          </ac:picMkLst>
        </pc:picChg>
        <pc:picChg chg="add mod">
          <ac:chgData name="KondzouTakuete, Jean (FAOCM)" userId="030b7b9c-e00a-4f44-90b7-dc830585197d" providerId="ADAL" clId="{0614EC13-6165-4806-8AAB-6A9DD328BEA4}" dt="2026-02-16T12:10:06.457" v="461"/>
          <ac:picMkLst>
            <pc:docMk/>
            <pc:sldMk cId="2487905711" sldId="394"/>
            <ac:picMk id="8" creationId="{F1C97917-CA96-49F5-D62D-2C3DB69963B6}"/>
          </ac:picMkLst>
        </pc:picChg>
      </pc:sldChg>
      <pc:sldChg chg="addSp modSp mod">
        <pc:chgData name="KondzouTakuete, Jean (FAOCM)" userId="030b7b9c-e00a-4f44-90b7-dc830585197d" providerId="ADAL" clId="{0614EC13-6165-4806-8AAB-6A9DD328BEA4}" dt="2026-02-16T10:12:51.464" v="317" actId="14100"/>
        <pc:sldMkLst>
          <pc:docMk/>
          <pc:sldMk cId="4111187053" sldId="395"/>
        </pc:sldMkLst>
        <pc:spChg chg="mod">
          <ac:chgData name="KondzouTakuete, Jean (FAOCM)" userId="030b7b9c-e00a-4f44-90b7-dc830585197d" providerId="ADAL" clId="{0614EC13-6165-4806-8AAB-6A9DD328BEA4}" dt="2026-02-16T10:12:51.464" v="317" actId="14100"/>
          <ac:spMkLst>
            <pc:docMk/>
            <pc:sldMk cId="4111187053" sldId="395"/>
            <ac:spMk id="2" creationId="{B949DEE2-D525-ACDD-674F-CFA638C387D5}"/>
          </ac:spMkLst>
        </pc:spChg>
        <pc:spChg chg="mod">
          <ac:chgData name="KondzouTakuete, Jean (FAOCM)" userId="030b7b9c-e00a-4f44-90b7-dc830585197d" providerId="ADAL" clId="{0614EC13-6165-4806-8AAB-6A9DD328BEA4}" dt="2026-02-16T10:06:31.072" v="307" actId="1076"/>
          <ac:spMkLst>
            <pc:docMk/>
            <pc:sldMk cId="4111187053" sldId="395"/>
            <ac:spMk id="3" creationId="{DE06070F-BCBA-F472-3C0D-07A88A4DFC26}"/>
          </ac:spMkLst>
        </pc:spChg>
        <pc:spChg chg="mod">
          <ac:chgData name="KondzouTakuete, Jean (FAOCM)" userId="030b7b9c-e00a-4f44-90b7-dc830585197d" providerId="ADAL" clId="{0614EC13-6165-4806-8AAB-6A9DD328BEA4}" dt="2026-02-16T10:06:24.257" v="304" actId="1076"/>
          <ac:spMkLst>
            <pc:docMk/>
            <pc:sldMk cId="4111187053" sldId="395"/>
            <ac:spMk id="6" creationId="{3924BDD7-54FD-67E2-BEEF-680817670931}"/>
          </ac:spMkLst>
        </pc:spChg>
        <pc:picChg chg="add mod">
          <ac:chgData name="KondzouTakuete, Jean (FAOCM)" userId="030b7b9c-e00a-4f44-90b7-dc830585197d" providerId="ADAL" clId="{0614EC13-6165-4806-8AAB-6A9DD328BEA4}" dt="2026-02-16T10:06:58.112" v="312" actId="1076"/>
          <ac:picMkLst>
            <pc:docMk/>
            <pc:sldMk cId="4111187053" sldId="395"/>
            <ac:picMk id="7" creationId="{24F46B26-C0CA-6CDA-A4E1-41C1B30D3D1A}"/>
          </ac:picMkLst>
        </pc:picChg>
        <pc:picChg chg="mod">
          <ac:chgData name="KondzouTakuete, Jean (FAOCM)" userId="030b7b9c-e00a-4f44-90b7-dc830585197d" providerId="ADAL" clId="{0614EC13-6165-4806-8AAB-6A9DD328BEA4}" dt="2026-02-16T10:06:21.257" v="303" actId="14100"/>
          <ac:picMkLst>
            <pc:docMk/>
            <pc:sldMk cId="4111187053" sldId="395"/>
            <ac:picMk id="20" creationId="{EB74D4AB-9C4E-E7D2-76F6-E187BC026EFF}"/>
          </ac:picMkLst>
        </pc:picChg>
      </pc:sldChg>
      <pc:sldChg chg="delSp modSp add mod">
        <pc:chgData name="KondzouTakuete, Jean (FAOCM)" userId="030b7b9c-e00a-4f44-90b7-dc830585197d" providerId="ADAL" clId="{0614EC13-6165-4806-8AAB-6A9DD328BEA4}" dt="2026-02-16T12:51:44.259" v="501" actId="20577"/>
        <pc:sldMkLst>
          <pc:docMk/>
          <pc:sldMk cId="3083214657" sldId="396"/>
        </pc:sldMkLst>
        <pc:spChg chg="mod">
          <ac:chgData name="KondzouTakuete, Jean (FAOCM)" userId="030b7b9c-e00a-4f44-90b7-dc830585197d" providerId="ADAL" clId="{0614EC13-6165-4806-8AAB-6A9DD328BEA4}" dt="2026-02-16T12:51:12.568" v="490" actId="14100"/>
          <ac:spMkLst>
            <pc:docMk/>
            <pc:sldMk cId="3083214657" sldId="396"/>
            <ac:spMk id="6" creationId="{137D09DE-6831-0288-D08C-2FBDD9FFA85D}"/>
          </ac:spMkLst>
        </pc:spChg>
        <pc:spChg chg="mod">
          <ac:chgData name="KondzouTakuete, Jean (FAOCM)" userId="030b7b9c-e00a-4f44-90b7-dc830585197d" providerId="ADAL" clId="{0614EC13-6165-4806-8AAB-6A9DD328BEA4}" dt="2026-02-16T12:51:44.259" v="501" actId="20577"/>
          <ac:spMkLst>
            <pc:docMk/>
            <pc:sldMk cId="3083214657" sldId="396"/>
            <ac:spMk id="7" creationId="{317B6009-1738-3020-C621-6EAC15DB970E}"/>
          </ac:spMkLst>
        </pc:spChg>
      </pc:sldChg>
      <pc:sldChg chg="addSp delSp modSp add mod">
        <pc:chgData name="KondzouTakuete, Jean (FAOCM)" userId="030b7b9c-e00a-4f44-90b7-dc830585197d" providerId="ADAL" clId="{0614EC13-6165-4806-8AAB-6A9DD328BEA4}" dt="2026-02-16T14:21:53.807" v="707" actId="20577"/>
        <pc:sldMkLst>
          <pc:docMk/>
          <pc:sldMk cId="1930547464" sldId="397"/>
        </pc:sldMkLst>
        <pc:spChg chg="mod">
          <ac:chgData name="KondzouTakuete, Jean (FAOCM)" userId="030b7b9c-e00a-4f44-90b7-dc830585197d" providerId="ADAL" clId="{0614EC13-6165-4806-8AAB-6A9DD328BEA4}" dt="2026-02-16T14:21:53.807" v="707" actId="20577"/>
          <ac:spMkLst>
            <pc:docMk/>
            <pc:sldMk cId="1930547464" sldId="397"/>
            <ac:spMk id="2" creationId="{56F16635-F64E-AA50-7E6C-D1393E35D65C}"/>
          </ac:spMkLst>
        </pc:spChg>
        <pc:spChg chg="mod">
          <ac:chgData name="KondzouTakuete, Jean (FAOCM)" userId="030b7b9c-e00a-4f44-90b7-dc830585197d" providerId="ADAL" clId="{0614EC13-6165-4806-8AAB-6A9DD328BEA4}" dt="2026-02-16T14:20:33.858" v="668" actId="14100"/>
          <ac:spMkLst>
            <pc:docMk/>
            <pc:sldMk cId="1930547464" sldId="397"/>
            <ac:spMk id="15" creationId="{F7AC3FDD-BC1D-B13A-3519-8176EBE9152C}"/>
          </ac:spMkLst>
        </pc:spChg>
      </pc:sldChg>
      <pc:sldMasterChg chg="delSldLayout">
        <pc:chgData name="KondzouTakuete, Jean (FAOCM)" userId="030b7b9c-e00a-4f44-90b7-dc830585197d" providerId="ADAL" clId="{0614EC13-6165-4806-8AAB-6A9DD328BEA4}" dt="2026-02-16T09:53:56.357" v="192" actId="47"/>
        <pc:sldMasterMkLst>
          <pc:docMk/>
          <pc:sldMasterMk cId="1615311501" sldId="2147483651"/>
        </pc:sldMasterMkLst>
      </pc:sldMasterChg>
    </pc:docChg>
  </pc:docChgLst>
  <pc:docChgLst>
    <pc:chgData name="Miyoubi, Koumangoye (FAOSFC)" userId="5e3235dc-d558-42ca-8538-ac631a6a8ff5" providerId="ADAL" clId="{275BC239-AFA4-4C7D-9085-E961B0AFB7D6}"/>
    <pc:docChg chg="undo custSel addSld delSld modSld sldOrd">
      <pc:chgData name="Miyoubi, Koumangoye (FAOSFC)" userId="5e3235dc-d558-42ca-8538-ac631a6a8ff5" providerId="ADAL" clId="{275BC239-AFA4-4C7D-9085-E961B0AFB7D6}" dt="2026-02-19T07:43:06.200" v="1897" actId="113"/>
      <pc:docMkLst>
        <pc:docMk/>
      </pc:docMkLst>
      <pc:sldChg chg="modSp mod">
        <pc:chgData name="Miyoubi, Koumangoye (FAOSFC)" userId="5e3235dc-d558-42ca-8538-ac631a6a8ff5" providerId="ADAL" clId="{275BC239-AFA4-4C7D-9085-E961B0AFB7D6}" dt="2026-02-18T20:09:50.047" v="131" actId="20577"/>
        <pc:sldMkLst>
          <pc:docMk/>
          <pc:sldMk cId="3321981130" sldId="360"/>
        </pc:sldMkLst>
        <pc:spChg chg="mod">
          <ac:chgData name="Miyoubi, Koumangoye (FAOSFC)" userId="5e3235dc-d558-42ca-8538-ac631a6a8ff5" providerId="ADAL" clId="{275BC239-AFA4-4C7D-9085-E961B0AFB7D6}" dt="2026-02-18T20:09:15.439" v="126" actId="20577"/>
          <ac:spMkLst>
            <pc:docMk/>
            <pc:sldMk cId="3321981130" sldId="360"/>
            <ac:spMk id="2" creationId="{8DF0D475-0AD8-E42D-E0EC-5C3C27C68150}"/>
          </ac:spMkLst>
        </pc:spChg>
        <pc:spChg chg="mod">
          <ac:chgData name="Miyoubi, Koumangoye (FAOSFC)" userId="5e3235dc-d558-42ca-8538-ac631a6a8ff5" providerId="ADAL" clId="{275BC239-AFA4-4C7D-9085-E961B0AFB7D6}" dt="2026-02-18T20:09:50.047" v="131" actId="20577"/>
          <ac:spMkLst>
            <pc:docMk/>
            <pc:sldMk cId="3321981130" sldId="360"/>
            <ac:spMk id="13" creationId="{0537CBE4-9F8D-DD40-7AEF-55B3E1D7FF0B}"/>
          </ac:spMkLst>
        </pc:spChg>
      </pc:sldChg>
      <pc:sldChg chg="modSp mod">
        <pc:chgData name="Miyoubi, Koumangoye (FAOSFC)" userId="5e3235dc-d558-42ca-8538-ac631a6a8ff5" providerId="ADAL" clId="{275BC239-AFA4-4C7D-9085-E961B0AFB7D6}" dt="2026-02-18T23:38:35.633" v="1844" actId="20577"/>
        <pc:sldMkLst>
          <pc:docMk/>
          <pc:sldMk cId="2894987318" sldId="364"/>
        </pc:sldMkLst>
        <pc:spChg chg="mod">
          <ac:chgData name="Miyoubi, Koumangoye (FAOSFC)" userId="5e3235dc-d558-42ca-8538-ac631a6a8ff5" providerId="ADAL" clId="{275BC239-AFA4-4C7D-9085-E961B0AFB7D6}" dt="2026-02-18T23:38:35.633" v="1844" actId="20577"/>
          <ac:spMkLst>
            <pc:docMk/>
            <pc:sldMk cId="2894987318" sldId="364"/>
            <ac:spMk id="16" creationId="{C4A6DCC5-A09F-6A27-1D3F-BA5AF566ABBE}"/>
          </ac:spMkLst>
        </pc:spChg>
      </pc:sldChg>
      <pc:sldChg chg="modSp mod">
        <pc:chgData name="Miyoubi, Koumangoye (FAOSFC)" userId="5e3235dc-d558-42ca-8538-ac631a6a8ff5" providerId="ADAL" clId="{275BC239-AFA4-4C7D-9085-E961B0AFB7D6}" dt="2026-02-18T23:02:42.082" v="1833" actId="20577"/>
        <pc:sldMkLst>
          <pc:docMk/>
          <pc:sldMk cId="1805390220" sldId="365"/>
        </pc:sldMkLst>
        <pc:spChg chg="mod">
          <ac:chgData name="Miyoubi, Koumangoye (FAOSFC)" userId="5e3235dc-d558-42ca-8538-ac631a6a8ff5" providerId="ADAL" clId="{275BC239-AFA4-4C7D-9085-E961B0AFB7D6}" dt="2026-02-18T23:02:42.082" v="1833" actId="20577"/>
          <ac:spMkLst>
            <pc:docMk/>
            <pc:sldMk cId="1805390220" sldId="365"/>
            <ac:spMk id="16" creationId="{20B3887C-6BD1-EA91-889C-AF39B9A74872}"/>
          </ac:spMkLst>
        </pc:spChg>
      </pc:sldChg>
      <pc:sldChg chg="modSp del mod">
        <pc:chgData name="Miyoubi, Koumangoye (FAOSFC)" userId="5e3235dc-d558-42ca-8538-ac631a6a8ff5" providerId="ADAL" clId="{275BC239-AFA4-4C7D-9085-E961B0AFB7D6}" dt="2026-02-18T23:12:57.706" v="1838" actId="2696"/>
        <pc:sldMkLst>
          <pc:docMk/>
          <pc:sldMk cId="802831389" sldId="366"/>
        </pc:sldMkLst>
        <pc:spChg chg="mod">
          <ac:chgData name="Miyoubi, Koumangoye (FAOSFC)" userId="5e3235dc-d558-42ca-8538-ac631a6a8ff5" providerId="ADAL" clId="{275BC239-AFA4-4C7D-9085-E961B0AFB7D6}" dt="2026-02-18T20:27:59.062" v="181" actId="20577"/>
          <ac:spMkLst>
            <pc:docMk/>
            <pc:sldMk cId="802831389" sldId="366"/>
            <ac:spMk id="14" creationId="{B65295BF-BC97-3A9E-E6D2-BA4C14A791FE}"/>
          </ac:spMkLst>
        </pc:spChg>
        <pc:spChg chg="mod">
          <ac:chgData name="Miyoubi, Koumangoye (FAOSFC)" userId="5e3235dc-d558-42ca-8538-ac631a6a8ff5" providerId="ADAL" clId="{275BC239-AFA4-4C7D-9085-E961B0AFB7D6}" dt="2026-02-18T23:04:20.957" v="1835" actId="1076"/>
          <ac:spMkLst>
            <pc:docMk/>
            <pc:sldMk cId="802831389" sldId="366"/>
            <ac:spMk id="16" creationId="{465A8573-31A9-3177-E847-4E8E38D490BB}"/>
          </ac:spMkLst>
        </pc:spChg>
      </pc:sldChg>
      <pc:sldChg chg="modSp del mod">
        <pc:chgData name="Miyoubi, Koumangoye (FAOSFC)" userId="5e3235dc-d558-42ca-8538-ac631a6a8ff5" providerId="ADAL" clId="{275BC239-AFA4-4C7D-9085-E961B0AFB7D6}" dt="2026-02-18T20:16:07.075" v="133" actId="2696"/>
        <pc:sldMkLst>
          <pc:docMk/>
          <pc:sldMk cId="538954497" sldId="367"/>
        </pc:sldMkLst>
      </pc:sldChg>
      <pc:sldChg chg="modSp mod">
        <pc:chgData name="Miyoubi, Koumangoye (FAOSFC)" userId="5e3235dc-d558-42ca-8538-ac631a6a8ff5" providerId="ADAL" clId="{275BC239-AFA4-4C7D-9085-E961B0AFB7D6}" dt="2026-02-18T23:13:02.423" v="1840" actId="20577"/>
        <pc:sldMkLst>
          <pc:docMk/>
          <pc:sldMk cId="3855629732" sldId="368"/>
        </pc:sldMkLst>
        <pc:spChg chg="mod">
          <ac:chgData name="Miyoubi, Koumangoye (FAOSFC)" userId="5e3235dc-d558-42ca-8538-ac631a6a8ff5" providerId="ADAL" clId="{275BC239-AFA4-4C7D-9085-E961B0AFB7D6}" dt="2026-02-18T23:13:02.423" v="1840" actId="20577"/>
          <ac:spMkLst>
            <pc:docMk/>
            <pc:sldMk cId="3855629732" sldId="368"/>
            <ac:spMk id="6" creationId="{6BBE6C32-9F08-0242-5B65-E3A9B975E371}"/>
          </ac:spMkLst>
        </pc:spChg>
        <pc:spChg chg="mod">
          <ac:chgData name="Miyoubi, Koumangoye (FAOSFC)" userId="5e3235dc-d558-42ca-8538-ac631a6a8ff5" providerId="ADAL" clId="{275BC239-AFA4-4C7D-9085-E961B0AFB7D6}" dt="2026-02-17T15:19:59.305" v="27" actId="5793"/>
          <ac:spMkLst>
            <pc:docMk/>
            <pc:sldMk cId="3855629732" sldId="368"/>
            <ac:spMk id="16" creationId="{803EF903-7974-08F2-631A-169565A57992}"/>
          </ac:spMkLst>
        </pc:spChg>
      </pc:sldChg>
      <pc:sldChg chg="modSp mod">
        <pc:chgData name="Miyoubi, Koumangoye (FAOSFC)" userId="5e3235dc-d558-42ca-8538-ac631a6a8ff5" providerId="ADAL" clId="{275BC239-AFA4-4C7D-9085-E961B0AFB7D6}" dt="2026-02-19T07:34:13.659" v="1858" actId="20577"/>
        <pc:sldMkLst>
          <pc:docMk/>
          <pc:sldMk cId="988187412" sldId="370"/>
        </pc:sldMkLst>
        <pc:spChg chg="mod">
          <ac:chgData name="Miyoubi, Koumangoye (FAOSFC)" userId="5e3235dc-d558-42ca-8538-ac631a6a8ff5" providerId="ADAL" clId="{275BC239-AFA4-4C7D-9085-E961B0AFB7D6}" dt="2026-02-19T07:34:13.659" v="1858" actId="20577"/>
          <ac:spMkLst>
            <pc:docMk/>
            <pc:sldMk cId="988187412" sldId="370"/>
            <ac:spMk id="6" creationId="{33265DA9-C7AA-F83F-2AC3-2069E20D9355}"/>
          </ac:spMkLst>
        </pc:spChg>
        <pc:graphicFrameChg chg="mod">
          <ac:chgData name="Miyoubi, Koumangoye (FAOSFC)" userId="5e3235dc-d558-42ca-8538-ac631a6a8ff5" providerId="ADAL" clId="{275BC239-AFA4-4C7D-9085-E961B0AFB7D6}" dt="2026-02-18T23:15:34.124" v="1841"/>
          <ac:graphicFrameMkLst>
            <pc:docMk/>
            <pc:sldMk cId="988187412" sldId="370"/>
            <ac:graphicFrameMk id="7" creationId="{A473DCF0-B7A1-9C38-5D04-C99D11458862}"/>
          </ac:graphicFrameMkLst>
        </pc:graphicFrameChg>
      </pc:sldChg>
      <pc:sldChg chg="addSp delSp modSp mod ord">
        <pc:chgData name="Miyoubi, Koumangoye (FAOSFC)" userId="5e3235dc-d558-42ca-8538-ac631a6a8ff5" providerId="ADAL" clId="{275BC239-AFA4-4C7D-9085-E961B0AFB7D6}" dt="2026-02-19T07:37:08.700" v="1894" actId="20577"/>
        <pc:sldMkLst>
          <pc:docMk/>
          <pc:sldMk cId="514322429" sldId="371"/>
        </pc:sldMkLst>
        <pc:spChg chg="mod">
          <ac:chgData name="Miyoubi, Koumangoye (FAOSFC)" userId="5e3235dc-d558-42ca-8538-ac631a6a8ff5" providerId="ADAL" clId="{275BC239-AFA4-4C7D-9085-E961B0AFB7D6}" dt="2026-02-18T20:47:08.241" v="418" actId="1076"/>
          <ac:spMkLst>
            <pc:docMk/>
            <pc:sldMk cId="514322429" sldId="371"/>
            <ac:spMk id="3" creationId="{D164C4B7-8264-AA29-F51F-9B79B6D011FA}"/>
          </ac:spMkLst>
        </pc:spChg>
        <pc:spChg chg="mod">
          <ac:chgData name="Miyoubi, Koumangoye (FAOSFC)" userId="5e3235dc-d558-42ca-8538-ac631a6a8ff5" providerId="ADAL" clId="{275BC239-AFA4-4C7D-9085-E961B0AFB7D6}" dt="2026-02-19T07:37:08.700" v="1894" actId="20577"/>
          <ac:spMkLst>
            <pc:docMk/>
            <pc:sldMk cId="514322429" sldId="371"/>
            <ac:spMk id="6" creationId="{533F2CE3-B112-C1B8-0B3E-8357F9B9068B}"/>
          </ac:spMkLst>
        </pc:spChg>
        <pc:spChg chg="add del mod">
          <ac:chgData name="Miyoubi, Koumangoye (FAOSFC)" userId="5e3235dc-d558-42ca-8538-ac631a6a8ff5" providerId="ADAL" clId="{275BC239-AFA4-4C7D-9085-E961B0AFB7D6}" dt="2026-02-18T20:43:48.270" v="405" actId="478"/>
          <ac:spMkLst>
            <pc:docMk/>
            <pc:sldMk cId="514322429" sldId="371"/>
            <ac:spMk id="13" creationId="{B164AFA7-4DB5-9BC5-9C75-443744C9FEE0}"/>
          </ac:spMkLst>
        </pc:spChg>
        <pc:spChg chg="add del mod">
          <ac:chgData name="Miyoubi, Koumangoye (FAOSFC)" userId="5e3235dc-d558-42ca-8538-ac631a6a8ff5" providerId="ADAL" clId="{275BC239-AFA4-4C7D-9085-E961B0AFB7D6}" dt="2026-02-18T20:44:37.722" v="408" actId="478"/>
          <ac:spMkLst>
            <pc:docMk/>
            <pc:sldMk cId="514322429" sldId="371"/>
            <ac:spMk id="17" creationId="{45E97C6B-9164-9611-CFC5-D753476447FE}"/>
          </ac:spMkLst>
        </pc:spChg>
        <pc:graphicFrameChg chg="mod modGraphic">
          <ac:chgData name="Miyoubi, Koumangoye (FAOSFC)" userId="5e3235dc-d558-42ca-8538-ac631a6a8ff5" providerId="ADAL" clId="{275BC239-AFA4-4C7D-9085-E961B0AFB7D6}" dt="2026-02-18T20:48:51.195" v="438" actId="113"/>
          <ac:graphicFrameMkLst>
            <pc:docMk/>
            <pc:sldMk cId="514322429" sldId="371"/>
            <ac:graphicFrameMk id="7" creationId="{295E4335-03D5-2043-D0C3-97A3EF98AED2}"/>
          </ac:graphicFrameMkLst>
        </pc:graphicFrameChg>
      </pc:sldChg>
      <pc:sldChg chg="modSp mod">
        <pc:chgData name="Miyoubi, Koumangoye (FAOSFC)" userId="5e3235dc-d558-42ca-8538-ac631a6a8ff5" providerId="ADAL" clId="{275BC239-AFA4-4C7D-9085-E961B0AFB7D6}" dt="2026-02-18T21:19:24.798" v="598" actId="1076"/>
        <pc:sldMkLst>
          <pc:docMk/>
          <pc:sldMk cId="646543717" sldId="372"/>
        </pc:sldMkLst>
        <pc:spChg chg="mod">
          <ac:chgData name="Miyoubi, Koumangoye (FAOSFC)" userId="5e3235dc-d558-42ca-8538-ac631a6a8ff5" providerId="ADAL" clId="{275BC239-AFA4-4C7D-9085-E961B0AFB7D6}" dt="2026-02-18T21:19:24.798" v="598" actId="1076"/>
          <ac:spMkLst>
            <pc:docMk/>
            <pc:sldMk cId="646543717" sldId="372"/>
            <ac:spMk id="15" creationId="{7B020C5B-85FE-126A-3FDD-852778C31F31}"/>
          </ac:spMkLst>
        </pc:spChg>
        <pc:spChg chg="mod">
          <ac:chgData name="Miyoubi, Koumangoye (FAOSFC)" userId="5e3235dc-d558-42ca-8538-ac631a6a8ff5" providerId="ADAL" clId="{275BC239-AFA4-4C7D-9085-E961B0AFB7D6}" dt="2026-02-18T21:19:21.584" v="597" actId="1076"/>
          <ac:spMkLst>
            <pc:docMk/>
            <pc:sldMk cId="646543717" sldId="372"/>
            <ac:spMk id="17" creationId="{DEBDA283-1E86-E1E2-E812-D6A7222B7E13}"/>
          </ac:spMkLst>
        </pc:spChg>
        <pc:spChg chg="mod">
          <ac:chgData name="Miyoubi, Koumangoye (FAOSFC)" userId="5e3235dc-d558-42ca-8538-ac631a6a8ff5" providerId="ADAL" clId="{275BC239-AFA4-4C7D-9085-E961B0AFB7D6}" dt="2026-02-18T21:19:16.338" v="596" actId="5793"/>
          <ac:spMkLst>
            <pc:docMk/>
            <pc:sldMk cId="646543717" sldId="372"/>
            <ac:spMk id="19" creationId="{81A2372C-4BAF-C75F-DA4B-B4C7A22CDA54}"/>
          </ac:spMkLst>
        </pc:spChg>
      </pc:sldChg>
      <pc:sldChg chg="modSp mod">
        <pc:chgData name="Miyoubi, Koumangoye (FAOSFC)" userId="5e3235dc-d558-42ca-8538-ac631a6a8ff5" providerId="ADAL" clId="{275BC239-AFA4-4C7D-9085-E961B0AFB7D6}" dt="2026-02-18T21:25:31.614" v="745" actId="20577"/>
        <pc:sldMkLst>
          <pc:docMk/>
          <pc:sldMk cId="388003808" sldId="373"/>
        </pc:sldMkLst>
        <pc:spChg chg="mod">
          <ac:chgData name="Miyoubi, Koumangoye (FAOSFC)" userId="5e3235dc-d558-42ca-8538-ac631a6a8ff5" providerId="ADAL" clId="{275BC239-AFA4-4C7D-9085-E961B0AFB7D6}" dt="2026-02-18T21:25:31.614" v="745" actId="20577"/>
          <ac:spMkLst>
            <pc:docMk/>
            <pc:sldMk cId="388003808" sldId="373"/>
            <ac:spMk id="19" creationId="{A33DB066-DAD5-8003-7A12-88C7E3968E70}"/>
          </ac:spMkLst>
        </pc:spChg>
      </pc:sldChg>
      <pc:sldChg chg="modSp mod">
        <pc:chgData name="Miyoubi, Koumangoye (FAOSFC)" userId="5e3235dc-d558-42ca-8538-ac631a6a8ff5" providerId="ADAL" clId="{275BC239-AFA4-4C7D-9085-E961B0AFB7D6}" dt="2026-02-18T21:32:17.979" v="798" actId="20577"/>
        <pc:sldMkLst>
          <pc:docMk/>
          <pc:sldMk cId="4007272514" sldId="376"/>
        </pc:sldMkLst>
        <pc:spChg chg="mod">
          <ac:chgData name="Miyoubi, Koumangoye (FAOSFC)" userId="5e3235dc-d558-42ca-8538-ac631a6a8ff5" providerId="ADAL" clId="{275BC239-AFA4-4C7D-9085-E961B0AFB7D6}" dt="2026-02-18T20:41:13.570" v="399" actId="313"/>
          <ac:spMkLst>
            <pc:docMk/>
            <pc:sldMk cId="4007272514" sldId="376"/>
            <ac:spMk id="7" creationId="{EFC5E89D-0A82-E62C-276D-94482CC9BB90}"/>
          </ac:spMkLst>
        </pc:spChg>
        <pc:spChg chg="mod">
          <ac:chgData name="Miyoubi, Koumangoye (FAOSFC)" userId="5e3235dc-d558-42ca-8538-ac631a6a8ff5" providerId="ADAL" clId="{275BC239-AFA4-4C7D-9085-E961B0AFB7D6}" dt="2026-02-18T21:26:35.256" v="748" actId="113"/>
          <ac:spMkLst>
            <pc:docMk/>
            <pc:sldMk cId="4007272514" sldId="376"/>
            <ac:spMk id="13" creationId="{1F136D6C-7E96-6094-EA76-511BC9548995}"/>
          </ac:spMkLst>
        </pc:spChg>
        <pc:spChg chg="mod">
          <ac:chgData name="Miyoubi, Koumangoye (FAOSFC)" userId="5e3235dc-d558-42ca-8538-ac631a6a8ff5" providerId="ADAL" clId="{275BC239-AFA4-4C7D-9085-E961B0AFB7D6}" dt="2026-02-18T21:27:08.335" v="757" actId="20577"/>
          <ac:spMkLst>
            <pc:docMk/>
            <pc:sldMk cId="4007272514" sldId="376"/>
            <ac:spMk id="14" creationId="{5E8695B9-F7CB-502B-6647-A313F28375B3}"/>
          </ac:spMkLst>
        </pc:spChg>
        <pc:spChg chg="mod">
          <ac:chgData name="Miyoubi, Koumangoye (FAOSFC)" userId="5e3235dc-d558-42ca-8538-ac631a6a8ff5" providerId="ADAL" clId="{275BC239-AFA4-4C7D-9085-E961B0AFB7D6}" dt="2026-02-18T21:32:17.979" v="798" actId="20577"/>
          <ac:spMkLst>
            <pc:docMk/>
            <pc:sldMk cId="4007272514" sldId="376"/>
            <ac:spMk id="16" creationId="{79D14360-4F99-FD0B-96A4-B766C63BD913}"/>
          </ac:spMkLst>
        </pc:spChg>
      </pc:sldChg>
      <pc:sldChg chg="addSp delSp modSp mod">
        <pc:chgData name="Miyoubi, Koumangoye (FAOSFC)" userId="5e3235dc-d558-42ca-8538-ac631a6a8ff5" providerId="ADAL" clId="{275BC239-AFA4-4C7D-9085-E961B0AFB7D6}" dt="2026-02-18T21:41:13.070" v="947" actId="20577"/>
        <pc:sldMkLst>
          <pc:docMk/>
          <pc:sldMk cId="665010694" sldId="377"/>
        </pc:sldMkLst>
        <pc:spChg chg="mod">
          <ac:chgData name="Miyoubi, Koumangoye (FAOSFC)" userId="5e3235dc-d558-42ca-8538-ac631a6a8ff5" providerId="ADAL" clId="{275BC239-AFA4-4C7D-9085-E961B0AFB7D6}" dt="2026-02-18T21:40:59.948" v="940" actId="1076"/>
          <ac:spMkLst>
            <pc:docMk/>
            <pc:sldMk cId="665010694" sldId="377"/>
            <ac:spMk id="2" creationId="{56F16635-F64E-AA50-7E6C-D1393E35D65C}"/>
          </ac:spMkLst>
        </pc:spChg>
        <pc:spChg chg="add mod">
          <ac:chgData name="Miyoubi, Koumangoye (FAOSFC)" userId="5e3235dc-d558-42ca-8538-ac631a6a8ff5" providerId="ADAL" clId="{275BC239-AFA4-4C7D-9085-E961B0AFB7D6}" dt="2026-02-18T21:41:13.070" v="947" actId="20577"/>
          <ac:spMkLst>
            <pc:docMk/>
            <pc:sldMk cId="665010694" sldId="377"/>
            <ac:spMk id="11" creationId="{896A7CCA-06DB-7A4D-E89C-951A44A77C39}"/>
          </ac:spMkLst>
        </pc:spChg>
        <pc:spChg chg="mod">
          <ac:chgData name="Miyoubi, Koumangoye (FAOSFC)" userId="5e3235dc-d558-42ca-8538-ac631a6a8ff5" providerId="ADAL" clId="{275BC239-AFA4-4C7D-9085-E961B0AFB7D6}" dt="2026-02-18T21:41:04.838" v="941" actId="1076"/>
          <ac:spMkLst>
            <pc:docMk/>
            <pc:sldMk cId="665010694" sldId="377"/>
            <ac:spMk id="15" creationId="{F7AC3FDD-BC1D-B13A-3519-8176EBE9152C}"/>
          </ac:spMkLst>
        </pc:spChg>
        <pc:picChg chg="del">
          <ac:chgData name="Miyoubi, Koumangoye (FAOSFC)" userId="5e3235dc-d558-42ca-8538-ac631a6a8ff5" providerId="ADAL" clId="{275BC239-AFA4-4C7D-9085-E961B0AFB7D6}" dt="2026-02-18T21:33:18.440" v="799" actId="478"/>
          <ac:picMkLst>
            <pc:docMk/>
            <pc:sldMk cId="665010694" sldId="377"/>
            <ac:picMk id="16" creationId="{75BA1DC2-0F3D-021B-B8E0-CD71E00B72CF}"/>
          </ac:picMkLst>
        </pc:picChg>
      </pc:sldChg>
      <pc:sldChg chg="modSp del mod">
        <pc:chgData name="Miyoubi, Koumangoye (FAOSFC)" userId="5e3235dc-d558-42ca-8538-ac631a6a8ff5" providerId="ADAL" clId="{275BC239-AFA4-4C7D-9085-E961B0AFB7D6}" dt="2026-02-18T23:35:51.399" v="1843" actId="2696"/>
        <pc:sldMkLst>
          <pc:docMk/>
          <pc:sldMk cId="692988018" sldId="378"/>
        </pc:sldMkLst>
        <pc:spChg chg="mod">
          <ac:chgData name="Miyoubi, Koumangoye (FAOSFC)" userId="5e3235dc-d558-42ca-8538-ac631a6a8ff5" providerId="ADAL" clId="{275BC239-AFA4-4C7D-9085-E961B0AFB7D6}" dt="2026-02-18T22:13:30.258" v="1327" actId="20577"/>
          <ac:spMkLst>
            <pc:docMk/>
            <pc:sldMk cId="692988018" sldId="378"/>
            <ac:spMk id="5" creationId="{C6EADBDE-B9C6-D45B-9BE1-D1682D6CCC15}"/>
          </ac:spMkLst>
        </pc:spChg>
        <pc:spChg chg="mod">
          <ac:chgData name="Miyoubi, Koumangoye (FAOSFC)" userId="5e3235dc-d558-42ca-8538-ac631a6a8ff5" providerId="ADAL" clId="{275BC239-AFA4-4C7D-9085-E961B0AFB7D6}" dt="2026-02-18T22:13:21.403" v="1315" actId="20577"/>
          <ac:spMkLst>
            <pc:docMk/>
            <pc:sldMk cId="692988018" sldId="378"/>
            <ac:spMk id="24" creationId="{C99D967D-4587-D986-8706-45D480710F2C}"/>
          </ac:spMkLst>
        </pc:spChg>
      </pc:sldChg>
      <pc:sldChg chg="addSp delSp modSp mod">
        <pc:chgData name="Miyoubi, Koumangoye (FAOSFC)" userId="5e3235dc-d558-42ca-8538-ac631a6a8ff5" providerId="ADAL" clId="{275BC239-AFA4-4C7D-9085-E961B0AFB7D6}" dt="2026-02-18T22:41:48.094" v="1598" actId="20577"/>
        <pc:sldMkLst>
          <pc:docMk/>
          <pc:sldMk cId="4102344929" sldId="379"/>
        </pc:sldMkLst>
        <pc:spChg chg="add mod">
          <ac:chgData name="Miyoubi, Koumangoye (FAOSFC)" userId="5e3235dc-d558-42ca-8538-ac631a6a8ff5" providerId="ADAL" clId="{275BC239-AFA4-4C7D-9085-E961B0AFB7D6}" dt="2026-02-17T17:10:06.101" v="52"/>
          <ac:spMkLst>
            <pc:docMk/>
            <pc:sldMk cId="4102344929" sldId="379"/>
            <ac:spMk id="6" creationId="{4603AFAB-8461-67D6-43CB-771573613E88}"/>
          </ac:spMkLst>
        </pc:spChg>
        <pc:spChg chg="add mod">
          <ac:chgData name="Miyoubi, Koumangoye (FAOSFC)" userId="5e3235dc-d558-42ca-8538-ac631a6a8ff5" providerId="ADAL" clId="{275BC239-AFA4-4C7D-9085-E961B0AFB7D6}" dt="2026-02-17T17:13:05.283" v="60" actId="1076"/>
          <ac:spMkLst>
            <pc:docMk/>
            <pc:sldMk cId="4102344929" sldId="379"/>
            <ac:spMk id="7" creationId="{1203FBF9-0562-5D3C-2435-FE263F9E61A0}"/>
          </ac:spMkLst>
        </pc:spChg>
        <pc:spChg chg="add del mod">
          <ac:chgData name="Miyoubi, Koumangoye (FAOSFC)" userId="5e3235dc-d558-42ca-8538-ac631a6a8ff5" providerId="ADAL" clId="{275BC239-AFA4-4C7D-9085-E961B0AFB7D6}" dt="2026-02-18T22:30:46.532" v="1442"/>
          <ac:spMkLst>
            <pc:docMk/>
            <pc:sldMk cId="4102344929" sldId="379"/>
            <ac:spMk id="8" creationId="{39984B3A-33A3-E942-2887-233E7C716ABA}"/>
          </ac:spMkLst>
        </pc:spChg>
        <pc:spChg chg="mod">
          <ac:chgData name="Miyoubi, Koumangoye (FAOSFC)" userId="5e3235dc-d558-42ca-8538-ac631a6a8ff5" providerId="ADAL" clId="{275BC239-AFA4-4C7D-9085-E961B0AFB7D6}" dt="2026-02-18T22:32:54.078" v="1498" actId="20577"/>
          <ac:spMkLst>
            <pc:docMk/>
            <pc:sldMk cId="4102344929" sldId="379"/>
            <ac:spMk id="9" creationId="{F7FF8B1C-4139-9FBF-91C1-68087B8E6FE9}"/>
          </ac:spMkLst>
        </pc:spChg>
        <pc:spChg chg="add mod">
          <ac:chgData name="Miyoubi, Koumangoye (FAOSFC)" userId="5e3235dc-d558-42ca-8538-ac631a6a8ff5" providerId="ADAL" clId="{275BC239-AFA4-4C7D-9085-E961B0AFB7D6}" dt="2026-02-18T22:41:48.094" v="1598" actId="20577"/>
          <ac:spMkLst>
            <pc:docMk/>
            <pc:sldMk cId="4102344929" sldId="379"/>
            <ac:spMk id="12" creationId="{A998B6E1-2784-18BD-8E4A-A4DCC25EA200}"/>
          </ac:spMkLst>
        </pc:spChg>
        <pc:spChg chg="mod">
          <ac:chgData name="Miyoubi, Koumangoye (FAOSFC)" userId="5e3235dc-d558-42ca-8538-ac631a6a8ff5" providerId="ADAL" clId="{275BC239-AFA4-4C7D-9085-E961B0AFB7D6}" dt="2026-02-17T17:12:54.031" v="58" actId="14100"/>
          <ac:spMkLst>
            <pc:docMk/>
            <pc:sldMk cId="4102344929" sldId="379"/>
            <ac:spMk id="15" creationId="{5F48E0F5-D2EF-CF86-CA62-41FF22EE4D44}"/>
          </ac:spMkLst>
        </pc:spChg>
        <pc:picChg chg="del mod">
          <ac:chgData name="Miyoubi, Koumangoye (FAOSFC)" userId="5e3235dc-d558-42ca-8538-ac631a6a8ff5" providerId="ADAL" clId="{275BC239-AFA4-4C7D-9085-E961B0AFB7D6}" dt="2026-02-18T22:26:41.501" v="1425" actId="478"/>
          <ac:picMkLst>
            <pc:docMk/>
            <pc:sldMk cId="4102344929" sldId="379"/>
            <ac:picMk id="2" creationId="{B85B18B6-A1B5-4A75-5F08-6AA2B15F80E1}"/>
          </ac:picMkLst>
        </pc:picChg>
        <pc:picChg chg="mod">
          <ac:chgData name="Miyoubi, Koumangoye (FAOSFC)" userId="5e3235dc-d558-42ca-8538-ac631a6a8ff5" providerId="ADAL" clId="{275BC239-AFA4-4C7D-9085-E961B0AFB7D6}" dt="2026-02-17T17:12:49.333" v="57" actId="1076"/>
          <ac:picMkLst>
            <pc:docMk/>
            <pc:sldMk cId="4102344929" sldId="379"/>
            <ac:picMk id="3" creationId="{8D613E22-FD16-CF7D-78F7-82DE3F392881}"/>
          </ac:picMkLst>
        </pc:picChg>
      </pc:sldChg>
      <pc:sldChg chg="addSp modSp mod">
        <pc:chgData name="Miyoubi, Koumangoye (FAOSFC)" userId="5e3235dc-d558-42ca-8538-ac631a6a8ff5" providerId="ADAL" clId="{275BC239-AFA4-4C7D-9085-E961B0AFB7D6}" dt="2026-02-19T07:43:06.200" v="1897" actId="113"/>
        <pc:sldMkLst>
          <pc:docMk/>
          <pc:sldMk cId="2464149709" sldId="380"/>
        </pc:sldMkLst>
        <pc:spChg chg="add mod">
          <ac:chgData name="Miyoubi, Koumangoye (FAOSFC)" userId="5e3235dc-d558-42ca-8538-ac631a6a8ff5" providerId="ADAL" clId="{275BC239-AFA4-4C7D-9085-E961B0AFB7D6}" dt="2026-02-19T07:43:06.200" v="1897" actId="113"/>
          <ac:spMkLst>
            <pc:docMk/>
            <pc:sldMk cId="2464149709" sldId="380"/>
            <ac:spMk id="7" creationId="{AF59B62F-15DA-E60D-72D8-996E67BCB8C1}"/>
          </ac:spMkLst>
        </pc:spChg>
        <pc:spChg chg="mod">
          <ac:chgData name="Miyoubi, Koumangoye (FAOSFC)" userId="5e3235dc-d558-42ca-8538-ac631a6a8ff5" providerId="ADAL" clId="{275BC239-AFA4-4C7D-9085-E961B0AFB7D6}" dt="2026-02-18T22:46:45.906" v="1607" actId="14100"/>
          <ac:spMkLst>
            <pc:docMk/>
            <pc:sldMk cId="2464149709" sldId="380"/>
            <ac:spMk id="9" creationId="{7E074358-2D6F-549C-A21E-1CF80A4BC3BB}"/>
          </ac:spMkLst>
        </pc:spChg>
        <pc:spChg chg="mod">
          <ac:chgData name="Miyoubi, Koumangoye (FAOSFC)" userId="5e3235dc-d558-42ca-8538-ac631a6a8ff5" providerId="ADAL" clId="{275BC239-AFA4-4C7D-9085-E961B0AFB7D6}" dt="2026-02-18T22:46:51.024" v="1608" actId="14100"/>
          <ac:spMkLst>
            <pc:docMk/>
            <pc:sldMk cId="2464149709" sldId="380"/>
            <ac:spMk id="15" creationId="{E9810723-76CB-866F-149E-8CB96AEE1CBE}"/>
          </ac:spMkLst>
        </pc:spChg>
        <pc:picChg chg="mod">
          <ac:chgData name="Miyoubi, Koumangoye (FAOSFC)" userId="5e3235dc-d558-42ca-8538-ac631a6a8ff5" providerId="ADAL" clId="{275BC239-AFA4-4C7D-9085-E961B0AFB7D6}" dt="2026-02-18T22:46:36.776" v="1605" actId="1076"/>
          <ac:picMkLst>
            <pc:docMk/>
            <pc:sldMk cId="2464149709" sldId="380"/>
            <ac:picMk id="19" creationId="{30B427B6-FAC8-5B87-1BDD-83D1E955059A}"/>
          </ac:picMkLst>
        </pc:picChg>
      </pc:sldChg>
      <pc:sldChg chg="del">
        <pc:chgData name="Miyoubi, Koumangoye (FAOSFC)" userId="5e3235dc-d558-42ca-8538-ac631a6a8ff5" providerId="ADAL" clId="{275BC239-AFA4-4C7D-9085-E961B0AFB7D6}" dt="2026-02-18T23:29:22.603" v="1842" actId="2696"/>
        <pc:sldMkLst>
          <pc:docMk/>
          <pc:sldMk cId="50741890" sldId="381"/>
        </pc:sldMkLst>
      </pc:sldChg>
      <pc:sldChg chg="addSp delSp modSp add del mod">
        <pc:chgData name="Miyoubi, Koumangoye (FAOSFC)" userId="5e3235dc-d558-42ca-8538-ac631a6a8ff5" providerId="ADAL" clId="{275BC239-AFA4-4C7D-9085-E961B0AFB7D6}" dt="2026-02-18T20:38:45" v="398" actId="2696"/>
        <pc:sldMkLst>
          <pc:docMk/>
          <pc:sldMk cId="3897185336" sldId="382"/>
        </pc:sldMkLst>
        <pc:spChg chg="add mod">
          <ac:chgData name="Miyoubi, Koumangoye (FAOSFC)" userId="5e3235dc-d558-42ca-8538-ac631a6a8ff5" providerId="ADAL" clId="{275BC239-AFA4-4C7D-9085-E961B0AFB7D6}" dt="2026-02-18T20:37:24.213" v="397" actId="313"/>
          <ac:spMkLst>
            <pc:docMk/>
            <pc:sldMk cId="3897185336" sldId="382"/>
            <ac:spMk id="7" creationId="{AB331CA0-E036-F4A8-0BF3-C7962E8320E2}"/>
          </ac:spMkLst>
        </pc:spChg>
        <pc:spChg chg="mod">
          <ac:chgData name="Miyoubi, Koumangoye (FAOSFC)" userId="5e3235dc-d558-42ca-8538-ac631a6a8ff5" providerId="ADAL" clId="{275BC239-AFA4-4C7D-9085-E961B0AFB7D6}" dt="2026-02-18T20:35:48.799" v="285" actId="1076"/>
          <ac:spMkLst>
            <pc:docMk/>
            <pc:sldMk cId="3897185336" sldId="382"/>
            <ac:spMk id="9" creationId="{92AE1A04-E94B-41A7-1933-C61A13B330B0}"/>
          </ac:spMkLst>
        </pc:spChg>
        <pc:spChg chg="mod">
          <ac:chgData name="Miyoubi, Koumangoye (FAOSFC)" userId="5e3235dc-d558-42ca-8538-ac631a6a8ff5" providerId="ADAL" clId="{275BC239-AFA4-4C7D-9085-E961B0AFB7D6}" dt="2026-02-18T20:23:41.663" v="138" actId="1076"/>
          <ac:spMkLst>
            <pc:docMk/>
            <pc:sldMk cId="3897185336" sldId="382"/>
            <ac:spMk id="15" creationId="{AA285086-99FF-4456-A468-145688EC1A80}"/>
          </ac:spMkLst>
        </pc:spChg>
        <pc:picChg chg="del">
          <ac:chgData name="Miyoubi, Koumangoye (FAOSFC)" userId="5e3235dc-d558-42ca-8538-ac631a6a8ff5" providerId="ADAL" clId="{275BC239-AFA4-4C7D-9085-E961B0AFB7D6}" dt="2026-02-18T20:23:36.386" v="137" actId="478"/>
          <ac:picMkLst>
            <pc:docMk/>
            <pc:sldMk cId="3897185336" sldId="382"/>
            <ac:picMk id="5" creationId="{EE7AF53F-876A-2F94-421A-C194DCC2E57D}"/>
          </ac:picMkLst>
        </pc:picChg>
      </pc:sldChg>
      <pc:sldChg chg="addSp modSp mod">
        <pc:chgData name="Miyoubi, Koumangoye (FAOSFC)" userId="5e3235dc-d558-42ca-8538-ac631a6a8ff5" providerId="ADAL" clId="{275BC239-AFA4-4C7D-9085-E961B0AFB7D6}" dt="2026-02-18T22:25:13.044" v="1424" actId="20577"/>
        <pc:sldMkLst>
          <pc:docMk/>
          <pc:sldMk cId="4003757547" sldId="384"/>
        </pc:sldMkLst>
        <pc:spChg chg="add mod">
          <ac:chgData name="Miyoubi, Koumangoye (FAOSFC)" userId="5e3235dc-d558-42ca-8538-ac631a6a8ff5" providerId="ADAL" clId="{275BC239-AFA4-4C7D-9085-E961B0AFB7D6}" dt="2026-02-18T22:25:13.044" v="1424" actId="20577"/>
          <ac:spMkLst>
            <pc:docMk/>
            <pc:sldMk cId="4003757547" sldId="384"/>
            <ac:spMk id="5" creationId="{FA89C2F2-F2CF-F72F-89FA-F998A97EBD73}"/>
          </ac:spMkLst>
        </pc:spChg>
        <pc:spChg chg="mod">
          <ac:chgData name="Miyoubi, Koumangoye (FAOSFC)" userId="5e3235dc-d558-42ca-8538-ac631a6a8ff5" providerId="ADAL" clId="{275BC239-AFA4-4C7D-9085-E961B0AFB7D6}" dt="2026-02-18T22:24:27.906" v="1414" actId="1076"/>
          <ac:spMkLst>
            <pc:docMk/>
            <pc:sldMk cId="4003757547" sldId="384"/>
            <ac:spMk id="9" creationId="{8AAA26C8-69A7-6B04-0487-725DA4F3699C}"/>
          </ac:spMkLst>
        </pc:spChg>
        <pc:spChg chg="mod">
          <ac:chgData name="Miyoubi, Koumangoye (FAOSFC)" userId="5e3235dc-d558-42ca-8538-ac631a6a8ff5" providerId="ADAL" clId="{275BC239-AFA4-4C7D-9085-E961B0AFB7D6}" dt="2026-02-18T22:17:54.293" v="1330" actId="14100"/>
          <ac:spMkLst>
            <pc:docMk/>
            <pc:sldMk cId="4003757547" sldId="384"/>
            <ac:spMk id="15" creationId="{7BB45291-E6C4-04EE-6DE5-0B455D7E7ACE}"/>
          </ac:spMkLst>
        </pc:spChg>
        <pc:picChg chg="mod">
          <ac:chgData name="Miyoubi, Koumangoye (FAOSFC)" userId="5e3235dc-d558-42ca-8538-ac631a6a8ff5" providerId="ADAL" clId="{275BC239-AFA4-4C7D-9085-E961B0AFB7D6}" dt="2026-02-18T22:17:38.343" v="1328" actId="14100"/>
          <ac:picMkLst>
            <pc:docMk/>
            <pc:sldMk cId="4003757547" sldId="384"/>
            <ac:picMk id="3" creationId="{96D90090-585D-D9C3-2104-38EF6E16C640}"/>
          </ac:picMkLst>
        </pc:picChg>
      </pc:sldChg>
      <pc:sldChg chg="del">
        <pc:chgData name="Miyoubi, Koumangoye (FAOSFC)" userId="5e3235dc-d558-42ca-8538-ac631a6a8ff5" providerId="ADAL" clId="{275BC239-AFA4-4C7D-9085-E961B0AFB7D6}" dt="2026-02-18T20:04:14.123" v="74" actId="2696"/>
        <pc:sldMkLst>
          <pc:docMk/>
          <pc:sldMk cId="2774293554" sldId="385"/>
        </pc:sldMkLst>
      </pc:sldChg>
      <pc:sldChg chg="del">
        <pc:chgData name="Miyoubi, Koumangoye (FAOSFC)" userId="5e3235dc-d558-42ca-8538-ac631a6a8ff5" providerId="ADAL" clId="{275BC239-AFA4-4C7D-9085-E961B0AFB7D6}" dt="2026-02-18T20:03:31.608" v="73" actId="2696"/>
        <pc:sldMkLst>
          <pc:docMk/>
          <pc:sldMk cId="1246684712" sldId="393"/>
        </pc:sldMkLst>
      </pc:sldChg>
      <pc:sldChg chg="modSp mod">
        <pc:chgData name="Miyoubi, Koumangoye (FAOSFC)" userId="5e3235dc-d558-42ca-8538-ac631a6a8ff5" providerId="ADAL" clId="{275BC239-AFA4-4C7D-9085-E961B0AFB7D6}" dt="2026-02-18T21:03:32.542" v="441" actId="113"/>
        <pc:sldMkLst>
          <pc:docMk/>
          <pc:sldMk cId="4111187053" sldId="395"/>
        </pc:sldMkLst>
        <pc:spChg chg="mod">
          <ac:chgData name="Miyoubi, Koumangoye (FAOSFC)" userId="5e3235dc-d558-42ca-8538-ac631a6a8ff5" providerId="ADAL" clId="{275BC239-AFA4-4C7D-9085-E961B0AFB7D6}" dt="2026-02-18T21:03:32.542" v="441" actId="113"/>
          <ac:spMkLst>
            <pc:docMk/>
            <pc:sldMk cId="4111187053" sldId="395"/>
            <ac:spMk id="2" creationId="{B949DEE2-D525-ACDD-674F-CFA638C387D5}"/>
          </ac:spMkLst>
        </pc:spChg>
        <pc:spChg chg="mod">
          <ac:chgData name="Miyoubi, Koumangoye (FAOSFC)" userId="5e3235dc-d558-42ca-8538-ac631a6a8ff5" providerId="ADAL" clId="{275BC239-AFA4-4C7D-9085-E961B0AFB7D6}" dt="2026-02-18T21:03:14.167" v="439" actId="20577"/>
          <ac:spMkLst>
            <pc:docMk/>
            <pc:sldMk cId="4111187053" sldId="395"/>
            <ac:spMk id="6" creationId="{3924BDD7-54FD-67E2-BEEF-680817670931}"/>
          </ac:spMkLst>
        </pc:spChg>
      </pc:sldChg>
      <pc:sldChg chg="addSp delSp modSp mod">
        <pc:chgData name="Miyoubi, Koumangoye (FAOSFC)" userId="5e3235dc-d558-42ca-8538-ac631a6a8ff5" providerId="ADAL" clId="{275BC239-AFA4-4C7D-9085-E961B0AFB7D6}" dt="2026-02-19T07:41:40.299" v="1895" actId="113"/>
        <pc:sldMkLst>
          <pc:docMk/>
          <pc:sldMk cId="1930547464" sldId="397"/>
        </pc:sldMkLst>
        <pc:spChg chg="mod">
          <ac:chgData name="Miyoubi, Koumangoye (FAOSFC)" userId="5e3235dc-d558-42ca-8538-ac631a6a8ff5" providerId="ADAL" clId="{275BC239-AFA4-4C7D-9085-E961B0AFB7D6}" dt="2026-02-18T21:42:07.316" v="949" actId="1076"/>
          <ac:spMkLst>
            <pc:docMk/>
            <pc:sldMk cId="1930547464" sldId="397"/>
            <ac:spMk id="2" creationId="{56F16635-F64E-AA50-7E6C-D1393E35D65C}"/>
          </ac:spMkLst>
        </pc:spChg>
        <pc:spChg chg="add mod">
          <ac:chgData name="Miyoubi, Koumangoye (FAOSFC)" userId="5e3235dc-d558-42ca-8538-ac631a6a8ff5" providerId="ADAL" clId="{275BC239-AFA4-4C7D-9085-E961B0AFB7D6}" dt="2026-02-19T07:41:40.299" v="1895" actId="113"/>
          <ac:spMkLst>
            <pc:docMk/>
            <pc:sldMk cId="1930547464" sldId="397"/>
            <ac:spMk id="6" creationId="{022659C1-59C1-CDEB-C7E9-84202FF66E3D}"/>
          </ac:spMkLst>
        </pc:spChg>
        <pc:spChg chg="mod">
          <ac:chgData name="Miyoubi, Koumangoye (FAOSFC)" userId="5e3235dc-d558-42ca-8538-ac631a6a8ff5" providerId="ADAL" clId="{275BC239-AFA4-4C7D-9085-E961B0AFB7D6}" dt="2026-02-18T21:42:02.830" v="948" actId="1076"/>
          <ac:spMkLst>
            <pc:docMk/>
            <pc:sldMk cId="1930547464" sldId="397"/>
            <ac:spMk id="15" creationId="{F7AC3FDD-BC1D-B13A-3519-8176EBE9152C}"/>
          </ac:spMkLst>
        </pc:spChg>
        <pc:picChg chg="del">
          <ac:chgData name="Miyoubi, Koumangoye (FAOSFC)" userId="5e3235dc-d558-42ca-8538-ac631a6a8ff5" providerId="ADAL" clId="{275BC239-AFA4-4C7D-9085-E961B0AFB7D6}" dt="2026-02-18T21:42:09.442" v="950" actId="478"/>
          <ac:picMkLst>
            <pc:docMk/>
            <pc:sldMk cId="1930547464" sldId="397"/>
            <ac:picMk id="12" creationId="{67791566-3A90-F4C7-D496-A0E3D6C080C5}"/>
          </ac:picMkLst>
        </pc:picChg>
      </pc:sldChg>
      <pc:sldChg chg="modSp add mod">
        <pc:chgData name="Miyoubi, Koumangoye (FAOSFC)" userId="5e3235dc-d558-42ca-8538-ac631a6a8ff5" providerId="ADAL" clId="{275BC239-AFA4-4C7D-9085-E961B0AFB7D6}" dt="2026-02-19T07:35:40.048" v="1882"/>
        <pc:sldMkLst>
          <pc:docMk/>
          <pc:sldMk cId="1960126595" sldId="398"/>
        </pc:sldMkLst>
        <pc:spChg chg="mod">
          <ac:chgData name="Miyoubi, Koumangoye (FAOSFC)" userId="5e3235dc-d558-42ca-8538-ac631a6a8ff5" providerId="ADAL" clId="{275BC239-AFA4-4C7D-9085-E961B0AFB7D6}" dt="2026-02-19T07:34:24.277" v="1871" actId="20577"/>
          <ac:spMkLst>
            <pc:docMk/>
            <pc:sldMk cId="1960126595" sldId="398"/>
            <ac:spMk id="6" creationId="{4E090633-68ED-513C-344F-957BC213E285}"/>
          </ac:spMkLst>
        </pc:spChg>
        <pc:graphicFrameChg chg="mod modGraphic">
          <ac:chgData name="Miyoubi, Koumangoye (FAOSFC)" userId="5e3235dc-d558-42ca-8538-ac631a6a8ff5" providerId="ADAL" clId="{275BC239-AFA4-4C7D-9085-E961B0AFB7D6}" dt="2026-02-19T07:35:40.048" v="1882"/>
          <ac:graphicFrameMkLst>
            <pc:docMk/>
            <pc:sldMk cId="1960126595" sldId="398"/>
            <ac:graphicFrameMk id="7" creationId="{384E2583-C9F3-537B-D21E-1C00E843E04A}"/>
          </ac:graphicFrameMkLst>
        </pc:graphicFrame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05982-3209-4B9F-ADF5-8F5319B4387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4D1C4C0-1212-4FB0-8ABE-977CC1CE7CE5}">
      <dgm:prSet custT="1"/>
      <dgm:spPr/>
      <dgm:t>
        <a:bodyPr/>
        <a:lstStyle/>
        <a:p>
          <a:r>
            <a:rPr lang="fr-FR" sz="2800" b="1" dirty="0">
              <a:solidFill>
                <a:schemeClr val="bg1"/>
              </a:solidFill>
              <a:latin typeface="Arial Narrow" panose="020B0606020202030204" pitchFamily="34" charset="0"/>
            </a:rPr>
            <a:t>1. Contexte</a:t>
          </a:r>
          <a:endParaRPr lang="en-US" sz="2800" b="1" dirty="0">
            <a:solidFill>
              <a:schemeClr val="bg1"/>
            </a:solidFill>
            <a:latin typeface="Arial Narrow" panose="020B0606020202030204" pitchFamily="34" charset="0"/>
          </a:endParaRPr>
        </a:p>
      </dgm:t>
    </dgm:pt>
    <dgm:pt modelId="{AAAE5E28-4979-4DAB-B6AE-CAD0B52F2F82}" type="parTrans" cxnId="{60CA7993-91E6-4CD8-BBC7-D27688FE1BAF}">
      <dgm:prSet/>
      <dgm:spPr/>
      <dgm:t>
        <a:bodyPr/>
        <a:lstStyle/>
        <a:p>
          <a:endParaRPr lang="en-US" sz="2800" b="1">
            <a:solidFill>
              <a:schemeClr val="bg1"/>
            </a:solidFill>
            <a:latin typeface="Arial Narrow" panose="020B0606020202030204" pitchFamily="34" charset="0"/>
          </a:endParaRPr>
        </a:p>
      </dgm:t>
    </dgm:pt>
    <dgm:pt modelId="{DECBAAAC-89AA-4ADF-A435-E917B968213D}" type="sibTrans" cxnId="{60CA7993-91E6-4CD8-BBC7-D27688FE1BAF}">
      <dgm:prSet/>
      <dgm:spPr/>
      <dgm:t>
        <a:bodyPr/>
        <a:lstStyle/>
        <a:p>
          <a:endParaRPr lang="en-US" sz="2800" b="1">
            <a:solidFill>
              <a:schemeClr val="bg1"/>
            </a:solidFill>
            <a:latin typeface="Arial Narrow" panose="020B0606020202030204" pitchFamily="34" charset="0"/>
          </a:endParaRPr>
        </a:p>
      </dgm:t>
    </dgm:pt>
    <dgm:pt modelId="{2F26EF3E-DA57-4620-B815-B81CBC73AE79}">
      <dgm:prSet custT="1"/>
      <dgm:spPr/>
      <dgm:t>
        <a:bodyPr/>
        <a:lstStyle/>
        <a:p>
          <a:r>
            <a:rPr lang="en-US" sz="2800" b="1" dirty="0">
              <a:solidFill>
                <a:schemeClr val="bg1"/>
              </a:solidFill>
              <a:latin typeface="Arial Narrow" panose="020B0606020202030204" pitchFamily="34" charset="0"/>
            </a:rPr>
            <a:t>2. </a:t>
          </a:r>
          <a:r>
            <a:rPr lang="en-US" sz="2800" b="1" dirty="0" err="1">
              <a:solidFill>
                <a:schemeClr val="bg1"/>
              </a:solidFill>
              <a:latin typeface="Arial Narrow" panose="020B0606020202030204" pitchFamily="34" charset="0"/>
            </a:rPr>
            <a:t>Ancrage</a:t>
          </a:r>
          <a:r>
            <a:rPr lang="en-US" sz="2800" b="1" dirty="0">
              <a:solidFill>
                <a:schemeClr val="bg1"/>
              </a:solidFill>
              <a:latin typeface="Arial Narrow" panose="020B0606020202030204" pitchFamily="34" charset="0"/>
            </a:rPr>
            <a:t> du </a:t>
          </a:r>
          <a:r>
            <a:rPr lang="en-US" sz="2800" b="1" dirty="0" err="1">
              <a:solidFill>
                <a:schemeClr val="bg1"/>
              </a:solidFill>
              <a:latin typeface="Arial Narrow" panose="020B0606020202030204" pitchFamily="34" charset="0"/>
            </a:rPr>
            <a:t>projet</a:t>
          </a:r>
          <a:endParaRPr lang="en-US" sz="2800" b="1" dirty="0">
            <a:solidFill>
              <a:schemeClr val="bg1"/>
            </a:solidFill>
            <a:latin typeface="Arial Narrow" panose="020B0606020202030204" pitchFamily="34" charset="0"/>
          </a:endParaRPr>
        </a:p>
      </dgm:t>
    </dgm:pt>
    <dgm:pt modelId="{85BA3218-E123-46DA-9BDE-3F4C13886D62}" type="parTrans" cxnId="{14EBD0DD-D7D8-40C0-8B3F-1392408BD3E8}">
      <dgm:prSet/>
      <dgm:spPr/>
      <dgm:t>
        <a:bodyPr/>
        <a:lstStyle/>
        <a:p>
          <a:endParaRPr lang="en-US" sz="2800" b="1">
            <a:solidFill>
              <a:schemeClr val="bg1"/>
            </a:solidFill>
            <a:latin typeface="Arial Narrow" panose="020B0606020202030204" pitchFamily="34" charset="0"/>
          </a:endParaRPr>
        </a:p>
      </dgm:t>
    </dgm:pt>
    <dgm:pt modelId="{196C979C-C004-4DDD-A1F6-50526717C322}" type="sibTrans" cxnId="{14EBD0DD-D7D8-40C0-8B3F-1392408BD3E8}">
      <dgm:prSet/>
      <dgm:spPr/>
      <dgm:t>
        <a:bodyPr/>
        <a:lstStyle/>
        <a:p>
          <a:endParaRPr lang="en-US" sz="2800" b="1">
            <a:solidFill>
              <a:schemeClr val="bg1"/>
            </a:solidFill>
            <a:latin typeface="Arial Narrow" panose="020B0606020202030204" pitchFamily="34" charset="0"/>
          </a:endParaRPr>
        </a:p>
      </dgm:t>
    </dgm:pt>
    <dgm:pt modelId="{684E13CD-88E0-422B-A5DA-8316866048FC}">
      <dgm:prSet custT="1"/>
      <dgm:spPr/>
      <dgm:t>
        <a:bodyPr/>
        <a:lstStyle/>
        <a:p>
          <a:r>
            <a:rPr lang="fr-FR" sz="2800" b="1" dirty="0">
              <a:solidFill>
                <a:schemeClr val="bg1"/>
              </a:solidFill>
              <a:latin typeface="Arial Narrow" panose="020B0606020202030204" pitchFamily="34" charset="0"/>
            </a:rPr>
            <a:t>3. Objectifs</a:t>
          </a:r>
          <a:endParaRPr lang="en-US" sz="2800" b="1" dirty="0">
            <a:solidFill>
              <a:schemeClr val="bg1"/>
            </a:solidFill>
            <a:latin typeface="Arial Narrow" panose="020B0606020202030204" pitchFamily="34" charset="0"/>
          </a:endParaRPr>
        </a:p>
      </dgm:t>
    </dgm:pt>
    <dgm:pt modelId="{8AAA0B2A-3921-4586-B32A-6A8E6A6599E9}" type="parTrans" cxnId="{7978E5F1-FAA4-4C87-898E-60836393AF0E}">
      <dgm:prSet/>
      <dgm:spPr/>
      <dgm:t>
        <a:bodyPr/>
        <a:lstStyle/>
        <a:p>
          <a:endParaRPr lang="en-US" sz="2800" b="1">
            <a:solidFill>
              <a:schemeClr val="bg1"/>
            </a:solidFill>
            <a:latin typeface="Arial Narrow" panose="020B0606020202030204" pitchFamily="34" charset="0"/>
          </a:endParaRPr>
        </a:p>
      </dgm:t>
    </dgm:pt>
    <dgm:pt modelId="{EB1D283B-37B5-4240-9BF7-06BD44111B37}" type="sibTrans" cxnId="{7978E5F1-FAA4-4C87-898E-60836393AF0E}">
      <dgm:prSet/>
      <dgm:spPr/>
      <dgm:t>
        <a:bodyPr/>
        <a:lstStyle/>
        <a:p>
          <a:endParaRPr lang="en-US" sz="2800" b="1">
            <a:solidFill>
              <a:schemeClr val="bg1"/>
            </a:solidFill>
            <a:latin typeface="Arial Narrow" panose="020B0606020202030204" pitchFamily="34" charset="0"/>
          </a:endParaRPr>
        </a:p>
      </dgm:t>
    </dgm:pt>
    <dgm:pt modelId="{ED88DD09-83D1-4D89-9B50-03ECE2C45F9F}">
      <dgm:prSet custT="1"/>
      <dgm:spPr/>
      <dgm:t>
        <a:bodyPr/>
        <a:lstStyle/>
        <a:p>
          <a:r>
            <a:rPr lang="fr-FR" sz="2800" b="1" dirty="0">
              <a:solidFill>
                <a:schemeClr val="bg1"/>
              </a:solidFill>
              <a:latin typeface="Arial Narrow" panose="020B0606020202030204" pitchFamily="34" charset="0"/>
            </a:rPr>
            <a:t>4. Résultats </a:t>
          </a:r>
          <a:endParaRPr lang="en-US" sz="2800" b="1" dirty="0">
            <a:solidFill>
              <a:schemeClr val="bg1"/>
            </a:solidFill>
            <a:latin typeface="Arial Narrow" panose="020B0606020202030204" pitchFamily="34" charset="0"/>
          </a:endParaRPr>
        </a:p>
      </dgm:t>
    </dgm:pt>
    <dgm:pt modelId="{52AD33E8-E386-4A04-B438-DC20D227115C}" type="parTrans" cxnId="{9D217A30-C67C-463B-9E4F-0F40138753D3}">
      <dgm:prSet/>
      <dgm:spPr/>
      <dgm:t>
        <a:bodyPr/>
        <a:lstStyle/>
        <a:p>
          <a:endParaRPr lang="en-US" sz="2800" b="1">
            <a:solidFill>
              <a:schemeClr val="bg1"/>
            </a:solidFill>
            <a:latin typeface="Arial Narrow" panose="020B0606020202030204" pitchFamily="34" charset="0"/>
          </a:endParaRPr>
        </a:p>
      </dgm:t>
    </dgm:pt>
    <dgm:pt modelId="{0A6EA495-6B9A-423A-88AF-398EA387FDF0}" type="sibTrans" cxnId="{9D217A30-C67C-463B-9E4F-0F40138753D3}">
      <dgm:prSet/>
      <dgm:spPr/>
      <dgm:t>
        <a:bodyPr/>
        <a:lstStyle/>
        <a:p>
          <a:endParaRPr lang="en-US" sz="2800" b="1">
            <a:solidFill>
              <a:schemeClr val="bg1"/>
            </a:solidFill>
            <a:latin typeface="Arial Narrow" panose="020B0606020202030204" pitchFamily="34" charset="0"/>
          </a:endParaRPr>
        </a:p>
      </dgm:t>
    </dgm:pt>
    <dgm:pt modelId="{D95D6359-77EF-4F6E-B1B7-010B6AAB4391}">
      <dgm:prSet custT="1"/>
      <dgm:spPr/>
      <dgm:t>
        <a:bodyPr/>
        <a:lstStyle/>
        <a:p>
          <a:r>
            <a:rPr lang="fr-FR" sz="2800" b="1" dirty="0">
              <a:solidFill>
                <a:schemeClr val="bg1"/>
              </a:solidFill>
              <a:latin typeface="Arial Narrow" panose="020B0606020202030204" pitchFamily="34" charset="0"/>
            </a:rPr>
            <a:t>5. Ciblage</a:t>
          </a:r>
          <a:endParaRPr lang="en-US" sz="2800" b="1" dirty="0">
            <a:solidFill>
              <a:schemeClr val="bg1"/>
            </a:solidFill>
            <a:latin typeface="Arial Narrow" panose="020B0606020202030204" pitchFamily="34" charset="0"/>
          </a:endParaRPr>
        </a:p>
      </dgm:t>
    </dgm:pt>
    <dgm:pt modelId="{F63B020E-331D-4C7E-B9D3-3B01DA2DCD55}" type="parTrans" cxnId="{3D20345C-05AC-4D44-9A87-1E3555B3AA84}">
      <dgm:prSet/>
      <dgm:spPr/>
      <dgm:t>
        <a:bodyPr/>
        <a:lstStyle/>
        <a:p>
          <a:endParaRPr lang="en-US" sz="2800" b="1">
            <a:solidFill>
              <a:schemeClr val="bg1"/>
            </a:solidFill>
            <a:latin typeface="Arial Narrow" panose="020B0606020202030204" pitchFamily="34" charset="0"/>
          </a:endParaRPr>
        </a:p>
      </dgm:t>
    </dgm:pt>
    <dgm:pt modelId="{9110101C-D074-4C86-831E-D8FD94B2FD32}" type="sibTrans" cxnId="{3D20345C-05AC-4D44-9A87-1E3555B3AA84}">
      <dgm:prSet/>
      <dgm:spPr/>
      <dgm:t>
        <a:bodyPr/>
        <a:lstStyle/>
        <a:p>
          <a:endParaRPr lang="en-US" sz="2800" b="1">
            <a:solidFill>
              <a:schemeClr val="bg1"/>
            </a:solidFill>
            <a:latin typeface="Arial Narrow" panose="020B0606020202030204" pitchFamily="34" charset="0"/>
          </a:endParaRPr>
        </a:p>
      </dgm:t>
    </dgm:pt>
    <dgm:pt modelId="{5CB66475-1C22-4C0A-9C96-E40937C8EE9A}">
      <dgm:prSet custT="1"/>
      <dgm:spPr/>
      <dgm:t>
        <a:bodyPr/>
        <a:lstStyle/>
        <a:p>
          <a:r>
            <a:rPr lang="fr-FR" sz="2800" b="1" dirty="0">
              <a:solidFill>
                <a:schemeClr val="bg1"/>
              </a:solidFill>
              <a:latin typeface="Arial Narrow" panose="020B0606020202030204" pitchFamily="34" charset="0"/>
            </a:rPr>
            <a:t>6. Produits et activités clés</a:t>
          </a:r>
          <a:endParaRPr lang="en-US" sz="2800" b="1" dirty="0">
            <a:solidFill>
              <a:schemeClr val="bg1"/>
            </a:solidFill>
            <a:latin typeface="Arial Narrow" panose="020B0606020202030204" pitchFamily="34" charset="0"/>
          </a:endParaRPr>
        </a:p>
      </dgm:t>
    </dgm:pt>
    <dgm:pt modelId="{5F5A5D81-5D56-4A8E-8CCB-132219BA89DF}" type="parTrans" cxnId="{58C1675A-452C-405B-B22B-6195C31A6D59}">
      <dgm:prSet/>
      <dgm:spPr/>
      <dgm:t>
        <a:bodyPr/>
        <a:lstStyle/>
        <a:p>
          <a:endParaRPr lang="en-US" sz="2800" b="1">
            <a:solidFill>
              <a:schemeClr val="bg1"/>
            </a:solidFill>
            <a:latin typeface="Arial Narrow" panose="020B0606020202030204" pitchFamily="34" charset="0"/>
          </a:endParaRPr>
        </a:p>
      </dgm:t>
    </dgm:pt>
    <dgm:pt modelId="{664C73CB-032B-4326-BA9D-05891A96BE45}" type="sibTrans" cxnId="{58C1675A-452C-405B-B22B-6195C31A6D59}">
      <dgm:prSet/>
      <dgm:spPr/>
      <dgm:t>
        <a:bodyPr/>
        <a:lstStyle/>
        <a:p>
          <a:endParaRPr lang="en-US" sz="2800" b="1">
            <a:solidFill>
              <a:schemeClr val="bg1"/>
            </a:solidFill>
            <a:latin typeface="Arial Narrow" panose="020B0606020202030204" pitchFamily="34" charset="0"/>
          </a:endParaRPr>
        </a:p>
      </dgm:t>
    </dgm:pt>
    <dgm:pt modelId="{A1A76794-6505-42C4-A43A-55E2A769C1B3}">
      <dgm:prSet custT="1"/>
      <dgm:spPr/>
      <dgm:t>
        <a:bodyPr/>
        <a:lstStyle/>
        <a:p>
          <a:r>
            <a:rPr lang="fr-FR" sz="2800" b="1" dirty="0">
              <a:solidFill>
                <a:schemeClr val="bg1"/>
              </a:solidFill>
              <a:latin typeface="Arial Narrow" panose="020B0606020202030204" pitchFamily="34" charset="0"/>
            </a:rPr>
            <a:t>7. Approche stratégique</a:t>
          </a:r>
          <a:endParaRPr lang="en-US" sz="2800" b="1" dirty="0">
            <a:solidFill>
              <a:schemeClr val="bg1"/>
            </a:solidFill>
            <a:latin typeface="Arial Narrow" panose="020B0606020202030204" pitchFamily="34" charset="0"/>
          </a:endParaRPr>
        </a:p>
      </dgm:t>
    </dgm:pt>
    <dgm:pt modelId="{27CEB2CF-2CC1-421D-962A-AE5BCE02F37C}" type="parTrans" cxnId="{4D3EAD81-F0DB-4D60-B69B-9658820EAC3E}">
      <dgm:prSet/>
      <dgm:spPr/>
      <dgm:t>
        <a:bodyPr/>
        <a:lstStyle/>
        <a:p>
          <a:endParaRPr lang="en-US" sz="2800" b="1">
            <a:solidFill>
              <a:schemeClr val="bg1"/>
            </a:solidFill>
            <a:latin typeface="Arial Narrow" panose="020B0606020202030204" pitchFamily="34" charset="0"/>
          </a:endParaRPr>
        </a:p>
      </dgm:t>
    </dgm:pt>
    <dgm:pt modelId="{F2427422-D393-4D31-BA17-024C42E0C311}" type="sibTrans" cxnId="{4D3EAD81-F0DB-4D60-B69B-9658820EAC3E}">
      <dgm:prSet/>
      <dgm:spPr/>
      <dgm:t>
        <a:bodyPr/>
        <a:lstStyle/>
        <a:p>
          <a:endParaRPr lang="en-US" sz="2800" b="1">
            <a:solidFill>
              <a:schemeClr val="bg1"/>
            </a:solidFill>
            <a:latin typeface="Arial Narrow" panose="020B0606020202030204" pitchFamily="34" charset="0"/>
          </a:endParaRPr>
        </a:p>
      </dgm:t>
    </dgm:pt>
    <dgm:pt modelId="{693A9AF2-A6FB-468A-AFA2-8710F880FF41}">
      <dgm:prSet custT="1"/>
      <dgm:spPr/>
      <dgm:t>
        <a:bodyPr/>
        <a:lstStyle/>
        <a:p>
          <a:r>
            <a:rPr lang="fr-FR" sz="2800" b="1" dirty="0">
              <a:solidFill>
                <a:schemeClr val="bg1"/>
              </a:solidFill>
              <a:latin typeface="Arial Narrow" panose="020B0606020202030204" pitchFamily="34" charset="0"/>
            </a:rPr>
            <a:t>8. Chronogramme</a:t>
          </a:r>
          <a:endParaRPr lang="en-US" sz="2800" b="1" dirty="0">
            <a:solidFill>
              <a:schemeClr val="bg1"/>
            </a:solidFill>
            <a:latin typeface="Arial Narrow" panose="020B0606020202030204" pitchFamily="34" charset="0"/>
          </a:endParaRPr>
        </a:p>
      </dgm:t>
    </dgm:pt>
    <dgm:pt modelId="{527FAE5E-57D8-418B-A481-A9B3D0CAEE0D}" type="parTrans" cxnId="{34010632-C40C-428D-8054-3E98D2F7A872}">
      <dgm:prSet/>
      <dgm:spPr/>
      <dgm:t>
        <a:bodyPr/>
        <a:lstStyle/>
        <a:p>
          <a:endParaRPr lang="en-US" sz="2800" b="1">
            <a:solidFill>
              <a:schemeClr val="bg1"/>
            </a:solidFill>
            <a:latin typeface="Arial Narrow" panose="020B0606020202030204" pitchFamily="34" charset="0"/>
          </a:endParaRPr>
        </a:p>
      </dgm:t>
    </dgm:pt>
    <dgm:pt modelId="{28B6F3FF-6F36-4494-9765-4B1F8B7699D3}" type="sibTrans" cxnId="{34010632-C40C-428D-8054-3E98D2F7A872}">
      <dgm:prSet/>
      <dgm:spPr/>
      <dgm:t>
        <a:bodyPr/>
        <a:lstStyle/>
        <a:p>
          <a:endParaRPr lang="en-US" sz="2800" b="1">
            <a:solidFill>
              <a:schemeClr val="bg1"/>
            </a:solidFill>
            <a:latin typeface="Arial Narrow" panose="020B0606020202030204" pitchFamily="34" charset="0"/>
          </a:endParaRPr>
        </a:p>
      </dgm:t>
    </dgm:pt>
    <dgm:pt modelId="{2ED41B90-7112-4C53-B56A-9AE8342B96A4}" type="pres">
      <dgm:prSet presAssocID="{94905982-3209-4B9F-ADF5-8F5319B4387D}" presName="linear" presStyleCnt="0">
        <dgm:presLayoutVars>
          <dgm:animLvl val="lvl"/>
          <dgm:resizeHandles val="exact"/>
        </dgm:presLayoutVars>
      </dgm:prSet>
      <dgm:spPr/>
    </dgm:pt>
    <dgm:pt modelId="{5D330403-F42E-4888-8B49-CFDB8C043DBA}" type="pres">
      <dgm:prSet presAssocID="{44D1C4C0-1212-4FB0-8ABE-977CC1CE7CE5}" presName="parentText" presStyleLbl="node1" presStyleIdx="0" presStyleCnt="8">
        <dgm:presLayoutVars>
          <dgm:chMax val="0"/>
          <dgm:bulletEnabled val="1"/>
        </dgm:presLayoutVars>
      </dgm:prSet>
      <dgm:spPr/>
    </dgm:pt>
    <dgm:pt modelId="{30B38E3E-19BA-4CCB-AEA1-5EFFACA44A10}" type="pres">
      <dgm:prSet presAssocID="{DECBAAAC-89AA-4ADF-A435-E917B968213D}" presName="spacer" presStyleCnt="0"/>
      <dgm:spPr/>
    </dgm:pt>
    <dgm:pt modelId="{DA6AF0ED-9152-422F-B5A6-D3D511DB4BB9}" type="pres">
      <dgm:prSet presAssocID="{2F26EF3E-DA57-4620-B815-B81CBC73AE79}" presName="parentText" presStyleLbl="node1" presStyleIdx="1" presStyleCnt="8">
        <dgm:presLayoutVars>
          <dgm:chMax val="0"/>
          <dgm:bulletEnabled val="1"/>
        </dgm:presLayoutVars>
      </dgm:prSet>
      <dgm:spPr/>
    </dgm:pt>
    <dgm:pt modelId="{B749188D-4772-4F82-87DC-EE6F3858E82E}" type="pres">
      <dgm:prSet presAssocID="{196C979C-C004-4DDD-A1F6-50526717C322}" presName="spacer" presStyleCnt="0"/>
      <dgm:spPr/>
    </dgm:pt>
    <dgm:pt modelId="{73315310-C21C-4AB4-BB83-39A37B44FB29}" type="pres">
      <dgm:prSet presAssocID="{684E13CD-88E0-422B-A5DA-8316866048FC}" presName="parentText" presStyleLbl="node1" presStyleIdx="2" presStyleCnt="8">
        <dgm:presLayoutVars>
          <dgm:chMax val="0"/>
          <dgm:bulletEnabled val="1"/>
        </dgm:presLayoutVars>
      </dgm:prSet>
      <dgm:spPr/>
    </dgm:pt>
    <dgm:pt modelId="{49105565-AF16-453F-B5E8-D08BBA945F47}" type="pres">
      <dgm:prSet presAssocID="{EB1D283B-37B5-4240-9BF7-06BD44111B37}" presName="spacer" presStyleCnt="0"/>
      <dgm:spPr/>
    </dgm:pt>
    <dgm:pt modelId="{79E0D0C7-7299-4E4B-B0C6-61A949FE6FC2}" type="pres">
      <dgm:prSet presAssocID="{ED88DD09-83D1-4D89-9B50-03ECE2C45F9F}" presName="parentText" presStyleLbl="node1" presStyleIdx="3" presStyleCnt="8">
        <dgm:presLayoutVars>
          <dgm:chMax val="0"/>
          <dgm:bulletEnabled val="1"/>
        </dgm:presLayoutVars>
      </dgm:prSet>
      <dgm:spPr/>
    </dgm:pt>
    <dgm:pt modelId="{894F1616-C3E8-4C03-807A-EE61E872EF1E}" type="pres">
      <dgm:prSet presAssocID="{0A6EA495-6B9A-423A-88AF-398EA387FDF0}" presName="spacer" presStyleCnt="0"/>
      <dgm:spPr/>
    </dgm:pt>
    <dgm:pt modelId="{812D0FF5-8BC5-469B-8822-7A87580889AC}" type="pres">
      <dgm:prSet presAssocID="{D95D6359-77EF-4F6E-B1B7-010B6AAB4391}" presName="parentText" presStyleLbl="node1" presStyleIdx="4" presStyleCnt="8">
        <dgm:presLayoutVars>
          <dgm:chMax val="0"/>
          <dgm:bulletEnabled val="1"/>
        </dgm:presLayoutVars>
      </dgm:prSet>
      <dgm:spPr/>
    </dgm:pt>
    <dgm:pt modelId="{0665B05D-B3D1-4D08-87D3-476645D67C15}" type="pres">
      <dgm:prSet presAssocID="{9110101C-D074-4C86-831E-D8FD94B2FD32}" presName="spacer" presStyleCnt="0"/>
      <dgm:spPr/>
    </dgm:pt>
    <dgm:pt modelId="{6B69DA30-7876-4E4D-A815-09F45CF56FA5}" type="pres">
      <dgm:prSet presAssocID="{5CB66475-1C22-4C0A-9C96-E40937C8EE9A}" presName="parentText" presStyleLbl="node1" presStyleIdx="5" presStyleCnt="8">
        <dgm:presLayoutVars>
          <dgm:chMax val="0"/>
          <dgm:bulletEnabled val="1"/>
        </dgm:presLayoutVars>
      </dgm:prSet>
      <dgm:spPr/>
    </dgm:pt>
    <dgm:pt modelId="{8AE762DF-F14D-487A-9AB4-56EA6D146F76}" type="pres">
      <dgm:prSet presAssocID="{664C73CB-032B-4326-BA9D-05891A96BE45}" presName="spacer" presStyleCnt="0"/>
      <dgm:spPr/>
    </dgm:pt>
    <dgm:pt modelId="{133CA779-8023-4CA6-9758-61B946DEE8E3}" type="pres">
      <dgm:prSet presAssocID="{A1A76794-6505-42C4-A43A-55E2A769C1B3}" presName="parentText" presStyleLbl="node1" presStyleIdx="6" presStyleCnt="8">
        <dgm:presLayoutVars>
          <dgm:chMax val="0"/>
          <dgm:bulletEnabled val="1"/>
        </dgm:presLayoutVars>
      </dgm:prSet>
      <dgm:spPr/>
    </dgm:pt>
    <dgm:pt modelId="{BA63BEE1-604F-4B9C-BCA7-400FB6BD92DA}" type="pres">
      <dgm:prSet presAssocID="{F2427422-D393-4D31-BA17-024C42E0C311}" presName="spacer" presStyleCnt="0"/>
      <dgm:spPr/>
    </dgm:pt>
    <dgm:pt modelId="{E0A93D90-C21C-40F4-9405-F98D517914F5}" type="pres">
      <dgm:prSet presAssocID="{693A9AF2-A6FB-468A-AFA2-8710F880FF41}" presName="parentText" presStyleLbl="node1" presStyleIdx="7" presStyleCnt="8">
        <dgm:presLayoutVars>
          <dgm:chMax val="0"/>
          <dgm:bulletEnabled val="1"/>
        </dgm:presLayoutVars>
      </dgm:prSet>
      <dgm:spPr/>
    </dgm:pt>
  </dgm:ptLst>
  <dgm:cxnLst>
    <dgm:cxn modelId="{0C93D908-99F0-477D-9EC6-8A972AF577D6}" type="presOf" srcId="{ED88DD09-83D1-4D89-9B50-03ECE2C45F9F}" destId="{79E0D0C7-7299-4E4B-B0C6-61A949FE6FC2}" srcOrd="0" destOrd="0" presId="urn:microsoft.com/office/officeart/2005/8/layout/vList2"/>
    <dgm:cxn modelId="{9D217A30-C67C-463B-9E4F-0F40138753D3}" srcId="{94905982-3209-4B9F-ADF5-8F5319B4387D}" destId="{ED88DD09-83D1-4D89-9B50-03ECE2C45F9F}" srcOrd="3" destOrd="0" parTransId="{52AD33E8-E386-4A04-B438-DC20D227115C}" sibTransId="{0A6EA495-6B9A-423A-88AF-398EA387FDF0}"/>
    <dgm:cxn modelId="{E3ABF831-0FA7-4D7C-95C6-E01A0AA3308C}" type="presOf" srcId="{94905982-3209-4B9F-ADF5-8F5319B4387D}" destId="{2ED41B90-7112-4C53-B56A-9AE8342B96A4}" srcOrd="0" destOrd="0" presId="urn:microsoft.com/office/officeart/2005/8/layout/vList2"/>
    <dgm:cxn modelId="{34010632-C40C-428D-8054-3E98D2F7A872}" srcId="{94905982-3209-4B9F-ADF5-8F5319B4387D}" destId="{693A9AF2-A6FB-468A-AFA2-8710F880FF41}" srcOrd="7" destOrd="0" parTransId="{527FAE5E-57D8-418B-A481-A9B3D0CAEE0D}" sibTransId="{28B6F3FF-6F36-4494-9765-4B1F8B7699D3}"/>
    <dgm:cxn modelId="{E8DBB13E-85E4-4DE5-95AD-EE9293448DAE}" type="presOf" srcId="{44D1C4C0-1212-4FB0-8ABE-977CC1CE7CE5}" destId="{5D330403-F42E-4888-8B49-CFDB8C043DBA}" srcOrd="0" destOrd="0" presId="urn:microsoft.com/office/officeart/2005/8/layout/vList2"/>
    <dgm:cxn modelId="{3D20345C-05AC-4D44-9A87-1E3555B3AA84}" srcId="{94905982-3209-4B9F-ADF5-8F5319B4387D}" destId="{D95D6359-77EF-4F6E-B1B7-010B6AAB4391}" srcOrd="4" destOrd="0" parTransId="{F63B020E-331D-4C7E-B9D3-3B01DA2DCD55}" sibTransId="{9110101C-D074-4C86-831E-D8FD94B2FD32}"/>
    <dgm:cxn modelId="{5ED41074-C788-4886-8783-C8B41FEC7D44}" type="presOf" srcId="{5CB66475-1C22-4C0A-9C96-E40937C8EE9A}" destId="{6B69DA30-7876-4E4D-A815-09F45CF56FA5}" srcOrd="0" destOrd="0" presId="urn:microsoft.com/office/officeart/2005/8/layout/vList2"/>
    <dgm:cxn modelId="{EB00DE55-D1B8-4DBA-BBFB-26B2CD91387E}" type="presOf" srcId="{684E13CD-88E0-422B-A5DA-8316866048FC}" destId="{73315310-C21C-4AB4-BB83-39A37B44FB29}" srcOrd="0" destOrd="0" presId="urn:microsoft.com/office/officeart/2005/8/layout/vList2"/>
    <dgm:cxn modelId="{58C1675A-452C-405B-B22B-6195C31A6D59}" srcId="{94905982-3209-4B9F-ADF5-8F5319B4387D}" destId="{5CB66475-1C22-4C0A-9C96-E40937C8EE9A}" srcOrd="5" destOrd="0" parTransId="{5F5A5D81-5D56-4A8E-8CCB-132219BA89DF}" sibTransId="{664C73CB-032B-4326-BA9D-05891A96BE45}"/>
    <dgm:cxn modelId="{4D3EAD81-F0DB-4D60-B69B-9658820EAC3E}" srcId="{94905982-3209-4B9F-ADF5-8F5319B4387D}" destId="{A1A76794-6505-42C4-A43A-55E2A769C1B3}" srcOrd="6" destOrd="0" parTransId="{27CEB2CF-2CC1-421D-962A-AE5BCE02F37C}" sibTransId="{F2427422-D393-4D31-BA17-024C42E0C311}"/>
    <dgm:cxn modelId="{45D24A8B-5E11-4DD8-A2B2-83ED74F0A8A9}" type="presOf" srcId="{693A9AF2-A6FB-468A-AFA2-8710F880FF41}" destId="{E0A93D90-C21C-40F4-9405-F98D517914F5}" srcOrd="0" destOrd="0" presId="urn:microsoft.com/office/officeart/2005/8/layout/vList2"/>
    <dgm:cxn modelId="{41ACB48C-E83B-4D7A-9196-C07A091BA66F}" type="presOf" srcId="{D95D6359-77EF-4F6E-B1B7-010B6AAB4391}" destId="{812D0FF5-8BC5-469B-8822-7A87580889AC}" srcOrd="0" destOrd="0" presId="urn:microsoft.com/office/officeart/2005/8/layout/vList2"/>
    <dgm:cxn modelId="{60CA7993-91E6-4CD8-BBC7-D27688FE1BAF}" srcId="{94905982-3209-4B9F-ADF5-8F5319B4387D}" destId="{44D1C4C0-1212-4FB0-8ABE-977CC1CE7CE5}" srcOrd="0" destOrd="0" parTransId="{AAAE5E28-4979-4DAB-B6AE-CAD0B52F2F82}" sibTransId="{DECBAAAC-89AA-4ADF-A435-E917B968213D}"/>
    <dgm:cxn modelId="{AE01DFA2-BCD8-4AD6-B313-DAF14B6644E0}" type="presOf" srcId="{A1A76794-6505-42C4-A43A-55E2A769C1B3}" destId="{133CA779-8023-4CA6-9758-61B946DEE8E3}" srcOrd="0" destOrd="0" presId="urn:microsoft.com/office/officeart/2005/8/layout/vList2"/>
    <dgm:cxn modelId="{14EBD0DD-D7D8-40C0-8B3F-1392408BD3E8}" srcId="{94905982-3209-4B9F-ADF5-8F5319B4387D}" destId="{2F26EF3E-DA57-4620-B815-B81CBC73AE79}" srcOrd="1" destOrd="0" parTransId="{85BA3218-E123-46DA-9BDE-3F4C13886D62}" sibTransId="{196C979C-C004-4DDD-A1F6-50526717C322}"/>
    <dgm:cxn modelId="{7978E5F1-FAA4-4C87-898E-60836393AF0E}" srcId="{94905982-3209-4B9F-ADF5-8F5319B4387D}" destId="{684E13CD-88E0-422B-A5DA-8316866048FC}" srcOrd="2" destOrd="0" parTransId="{8AAA0B2A-3921-4586-B32A-6A8E6A6599E9}" sibTransId="{EB1D283B-37B5-4240-9BF7-06BD44111B37}"/>
    <dgm:cxn modelId="{122707FF-60BE-4E3B-8285-22A5471CE65E}" type="presOf" srcId="{2F26EF3E-DA57-4620-B815-B81CBC73AE79}" destId="{DA6AF0ED-9152-422F-B5A6-D3D511DB4BB9}" srcOrd="0" destOrd="0" presId="urn:microsoft.com/office/officeart/2005/8/layout/vList2"/>
    <dgm:cxn modelId="{E79CD08B-868A-4E76-B23B-D149A7E036BC}" type="presParOf" srcId="{2ED41B90-7112-4C53-B56A-9AE8342B96A4}" destId="{5D330403-F42E-4888-8B49-CFDB8C043DBA}" srcOrd="0" destOrd="0" presId="urn:microsoft.com/office/officeart/2005/8/layout/vList2"/>
    <dgm:cxn modelId="{3DDCCD64-C538-41E3-A547-9E2983D682DB}" type="presParOf" srcId="{2ED41B90-7112-4C53-B56A-9AE8342B96A4}" destId="{30B38E3E-19BA-4CCB-AEA1-5EFFACA44A10}" srcOrd="1" destOrd="0" presId="urn:microsoft.com/office/officeart/2005/8/layout/vList2"/>
    <dgm:cxn modelId="{A8BB2CF3-B26E-4633-9589-B28601059196}" type="presParOf" srcId="{2ED41B90-7112-4C53-B56A-9AE8342B96A4}" destId="{DA6AF0ED-9152-422F-B5A6-D3D511DB4BB9}" srcOrd="2" destOrd="0" presId="urn:microsoft.com/office/officeart/2005/8/layout/vList2"/>
    <dgm:cxn modelId="{C67584F3-4C5E-4DA7-8310-3175F02618D2}" type="presParOf" srcId="{2ED41B90-7112-4C53-B56A-9AE8342B96A4}" destId="{B749188D-4772-4F82-87DC-EE6F3858E82E}" srcOrd="3" destOrd="0" presId="urn:microsoft.com/office/officeart/2005/8/layout/vList2"/>
    <dgm:cxn modelId="{1A919C5B-9B4D-4451-8AEA-9B526DFD6780}" type="presParOf" srcId="{2ED41B90-7112-4C53-B56A-9AE8342B96A4}" destId="{73315310-C21C-4AB4-BB83-39A37B44FB29}" srcOrd="4" destOrd="0" presId="urn:microsoft.com/office/officeart/2005/8/layout/vList2"/>
    <dgm:cxn modelId="{772EF367-2624-41B1-AE98-586B7CE45A02}" type="presParOf" srcId="{2ED41B90-7112-4C53-B56A-9AE8342B96A4}" destId="{49105565-AF16-453F-B5E8-D08BBA945F47}" srcOrd="5" destOrd="0" presId="urn:microsoft.com/office/officeart/2005/8/layout/vList2"/>
    <dgm:cxn modelId="{4D2E4C08-14FF-47A7-84CB-C7FF8A713ED7}" type="presParOf" srcId="{2ED41B90-7112-4C53-B56A-9AE8342B96A4}" destId="{79E0D0C7-7299-4E4B-B0C6-61A949FE6FC2}" srcOrd="6" destOrd="0" presId="urn:microsoft.com/office/officeart/2005/8/layout/vList2"/>
    <dgm:cxn modelId="{B5D246F5-D863-4DD8-90F9-529318C6A2FA}" type="presParOf" srcId="{2ED41B90-7112-4C53-B56A-9AE8342B96A4}" destId="{894F1616-C3E8-4C03-807A-EE61E872EF1E}" srcOrd="7" destOrd="0" presId="urn:microsoft.com/office/officeart/2005/8/layout/vList2"/>
    <dgm:cxn modelId="{518FAD90-B44F-4296-8043-2FFEA9CCFBD6}" type="presParOf" srcId="{2ED41B90-7112-4C53-B56A-9AE8342B96A4}" destId="{812D0FF5-8BC5-469B-8822-7A87580889AC}" srcOrd="8" destOrd="0" presId="urn:microsoft.com/office/officeart/2005/8/layout/vList2"/>
    <dgm:cxn modelId="{8AAB6F1F-431E-4DB9-A962-DC7BD722FF87}" type="presParOf" srcId="{2ED41B90-7112-4C53-B56A-9AE8342B96A4}" destId="{0665B05D-B3D1-4D08-87D3-476645D67C15}" srcOrd="9" destOrd="0" presId="urn:microsoft.com/office/officeart/2005/8/layout/vList2"/>
    <dgm:cxn modelId="{2497ED22-C0F2-4E80-97CF-27639DD76652}" type="presParOf" srcId="{2ED41B90-7112-4C53-B56A-9AE8342B96A4}" destId="{6B69DA30-7876-4E4D-A815-09F45CF56FA5}" srcOrd="10" destOrd="0" presId="urn:microsoft.com/office/officeart/2005/8/layout/vList2"/>
    <dgm:cxn modelId="{ED16C782-C6A3-4AEC-923E-F2D9584C10D6}" type="presParOf" srcId="{2ED41B90-7112-4C53-B56A-9AE8342B96A4}" destId="{8AE762DF-F14D-487A-9AB4-56EA6D146F76}" srcOrd="11" destOrd="0" presId="urn:microsoft.com/office/officeart/2005/8/layout/vList2"/>
    <dgm:cxn modelId="{F0A9AD1B-4966-4B8B-AD7A-C25B48488365}" type="presParOf" srcId="{2ED41B90-7112-4C53-B56A-9AE8342B96A4}" destId="{133CA779-8023-4CA6-9758-61B946DEE8E3}" srcOrd="12" destOrd="0" presId="urn:microsoft.com/office/officeart/2005/8/layout/vList2"/>
    <dgm:cxn modelId="{935E34F1-2D45-42E3-8774-EA37BF7BF6A6}" type="presParOf" srcId="{2ED41B90-7112-4C53-B56A-9AE8342B96A4}" destId="{BA63BEE1-604F-4B9C-BCA7-400FB6BD92DA}" srcOrd="13" destOrd="0" presId="urn:microsoft.com/office/officeart/2005/8/layout/vList2"/>
    <dgm:cxn modelId="{34613662-6705-42FF-B07C-CE11D97257A7}" type="presParOf" srcId="{2ED41B90-7112-4C53-B56A-9AE8342B96A4}" destId="{E0A93D90-C21C-40F4-9405-F98D517914F5}" srcOrd="1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905982-3209-4B9F-ADF5-8F5319B4387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F26EF3E-DA57-4620-B815-B81CBC73AE79}">
      <dgm:prSet custT="1"/>
      <dgm:spPr/>
      <dgm:t>
        <a:bodyPr/>
        <a:lstStyle/>
        <a:p>
          <a:r>
            <a:rPr lang="en-US" sz="2800" b="1" dirty="0">
              <a:solidFill>
                <a:schemeClr val="bg1"/>
              </a:solidFill>
              <a:latin typeface="Arial Narrow" panose="020B0606020202030204" pitchFamily="34" charset="0"/>
            </a:rPr>
            <a:t>2. </a:t>
          </a:r>
          <a:r>
            <a:rPr lang="en-US" sz="2800" b="1" dirty="0" err="1">
              <a:solidFill>
                <a:schemeClr val="bg1"/>
              </a:solidFill>
              <a:latin typeface="Arial Narrow" panose="020B0606020202030204" pitchFamily="34" charset="0"/>
            </a:rPr>
            <a:t>Ancrage</a:t>
          </a:r>
          <a:r>
            <a:rPr lang="en-US" sz="2800" b="1" dirty="0">
              <a:solidFill>
                <a:schemeClr val="bg1"/>
              </a:solidFill>
              <a:latin typeface="Arial Narrow" panose="020B0606020202030204" pitchFamily="34" charset="0"/>
            </a:rPr>
            <a:t> du </a:t>
          </a:r>
          <a:r>
            <a:rPr lang="en-US" sz="2800" b="1" dirty="0" err="1">
              <a:solidFill>
                <a:schemeClr val="bg1"/>
              </a:solidFill>
              <a:latin typeface="Arial Narrow" panose="020B0606020202030204" pitchFamily="34" charset="0"/>
            </a:rPr>
            <a:t>projet</a:t>
          </a:r>
          <a:endParaRPr lang="en-US" sz="2800" b="1" dirty="0">
            <a:solidFill>
              <a:schemeClr val="bg1"/>
            </a:solidFill>
            <a:latin typeface="Arial Narrow" panose="020B0606020202030204" pitchFamily="34" charset="0"/>
          </a:endParaRPr>
        </a:p>
      </dgm:t>
    </dgm:pt>
    <dgm:pt modelId="{85BA3218-E123-46DA-9BDE-3F4C13886D62}" type="parTrans" cxnId="{14EBD0DD-D7D8-40C0-8B3F-1392408BD3E8}">
      <dgm:prSet/>
      <dgm:spPr/>
      <dgm:t>
        <a:bodyPr/>
        <a:lstStyle/>
        <a:p>
          <a:endParaRPr lang="en-US" sz="2800" b="1">
            <a:solidFill>
              <a:schemeClr val="bg1"/>
            </a:solidFill>
            <a:latin typeface="Arial Narrow" panose="020B0606020202030204" pitchFamily="34" charset="0"/>
          </a:endParaRPr>
        </a:p>
      </dgm:t>
    </dgm:pt>
    <dgm:pt modelId="{196C979C-C004-4DDD-A1F6-50526717C322}" type="sibTrans" cxnId="{14EBD0DD-D7D8-40C0-8B3F-1392408BD3E8}">
      <dgm:prSet/>
      <dgm:spPr/>
      <dgm:t>
        <a:bodyPr/>
        <a:lstStyle/>
        <a:p>
          <a:endParaRPr lang="en-US" sz="2800" b="1">
            <a:solidFill>
              <a:schemeClr val="bg1"/>
            </a:solidFill>
            <a:latin typeface="Arial Narrow" panose="020B0606020202030204" pitchFamily="34" charset="0"/>
          </a:endParaRPr>
        </a:p>
      </dgm:t>
    </dgm:pt>
    <dgm:pt modelId="{684E13CD-88E0-422B-A5DA-8316866048FC}">
      <dgm:prSet custT="1"/>
      <dgm:spPr/>
      <dgm:t>
        <a:bodyPr/>
        <a:lstStyle/>
        <a:p>
          <a:r>
            <a:rPr lang="fr-FR" sz="2800" b="1" dirty="0">
              <a:solidFill>
                <a:schemeClr val="bg1"/>
              </a:solidFill>
              <a:latin typeface="Arial Narrow" panose="020B0606020202030204" pitchFamily="34" charset="0"/>
            </a:rPr>
            <a:t>3. Objectifs</a:t>
          </a:r>
          <a:endParaRPr lang="en-US" sz="2800" b="1" dirty="0">
            <a:solidFill>
              <a:schemeClr val="bg1"/>
            </a:solidFill>
            <a:latin typeface="Arial Narrow" panose="020B0606020202030204" pitchFamily="34" charset="0"/>
          </a:endParaRPr>
        </a:p>
      </dgm:t>
    </dgm:pt>
    <dgm:pt modelId="{8AAA0B2A-3921-4586-B32A-6A8E6A6599E9}" type="parTrans" cxnId="{7978E5F1-FAA4-4C87-898E-60836393AF0E}">
      <dgm:prSet/>
      <dgm:spPr/>
      <dgm:t>
        <a:bodyPr/>
        <a:lstStyle/>
        <a:p>
          <a:endParaRPr lang="en-US" sz="2800" b="1">
            <a:solidFill>
              <a:schemeClr val="bg1"/>
            </a:solidFill>
            <a:latin typeface="Arial Narrow" panose="020B0606020202030204" pitchFamily="34" charset="0"/>
          </a:endParaRPr>
        </a:p>
      </dgm:t>
    </dgm:pt>
    <dgm:pt modelId="{EB1D283B-37B5-4240-9BF7-06BD44111B37}" type="sibTrans" cxnId="{7978E5F1-FAA4-4C87-898E-60836393AF0E}">
      <dgm:prSet/>
      <dgm:spPr/>
      <dgm:t>
        <a:bodyPr/>
        <a:lstStyle/>
        <a:p>
          <a:endParaRPr lang="en-US" sz="2800" b="1">
            <a:solidFill>
              <a:schemeClr val="bg1"/>
            </a:solidFill>
            <a:latin typeface="Arial Narrow" panose="020B0606020202030204" pitchFamily="34" charset="0"/>
          </a:endParaRPr>
        </a:p>
      </dgm:t>
    </dgm:pt>
    <dgm:pt modelId="{ED88DD09-83D1-4D89-9B50-03ECE2C45F9F}">
      <dgm:prSet custT="1"/>
      <dgm:spPr/>
      <dgm:t>
        <a:bodyPr/>
        <a:lstStyle/>
        <a:p>
          <a:r>
            <a:rPr lang="fr-FR" sz="2800" b="1" dirty="0">
              <a:solidFill>
                <a:schemeClr val="bg1"/>
              </a:solidFill>
              <a:latin typeface="Arial Narrow" panose="020B0606020202030204" pitchFamily="34" charset="0"/>
            </a:rPr>
            <a:t>4. Résultats </a:t>
          </a:r>
          <a:endParaRPr lang="en-US" sz="2800" b="1" dirty="0">
            <a:solidFill>
              <a:schemeClr val="bg1"/>
            </a:solidFill>
            <a:latin typeface="Arial Narrow" panose="020B0606020202030204" pitchFamily="34" charset="0"/>
          </a:endParaRPr>
        </a:p>
      </dgm:t>
    </dgm:pt>
    <dgm:pt modelId="{52AD33E8-E386-4A04-B438-DC20D227115C}" type="parTrans" cxnId="{9D217A30-C67C-463B-9E4F-0F40138753D3}">
      <dgm:prSet/>
      <dgm:spPr/>
      <dgm:t>
        <a:bodyPr/>
        <a:lstStyle/>
        <a:p>
          <a:endParaRPr lang="en-US" sz="2800" b="1">
            <a:solidFill>
              <a:schemeClr val="bg1"/>
            </a:solidFill>
            <a:latin typeface="Arial Narrow" panose="020B0606020202030204" pitchFamily="34" charset="0"/>
          </a:endParaRPr>
        </a:p>
      </dgm:t>
    </dgm:pt>
    <dgm:pt modelId="{0A6EA495-6B9A-423A-88AF-398EA387FDF0}" type="sibTrans" cxnId="{9D217A30-C67C-463B-9E4F-0F40138753D3}">
      <dgm:prSet/>
      <dgm:spPr/>
      <dgm:t>
        <a:bodyPr/>
        <a:lstStyle/>
        <a:p>
          <a:endParaRPr lang="en-US" sz="2800" b="1">
            <a:solidFill>
              <a:schemeClr val="bg1"/>
            </a:solidFill>
            <a:latin typeface="Arial Narrow" panose="020B0606020202030204" pitchFamily="34" charset="0"/>
          </a:endParaRPr>
        </a:p>
      </dgm:t>
    </dgm:pt>
    <dgm:pt modelId="{D95D6359-77EF-4F6E-B1B7-010B6AAB4391}">
      <dgm:prSet custT="1"/>
      <dgm:spPr/>
      <dgm:t>
        <a:bodyPr/>
        <a:lstStyle/>
        <a:p>
          <a:r>
            <a:rPr lang="fr-FR" sz="2800" b="1" dirty="0">
              <a:solidFill>
                <a:schemeClr val="bg1"/>
              </a:solidFill>
              <a:latin typeface="Arial Narrow" panose="020B0606020202030204" pitchFamily="34" charset="0"/>
            </a:rPr>
            <a:t>5. Ciblage</a:t>
          </a:r>
          <a:endParaRPr lang="en-US" sz="2800" b="1" dirty="0">
            <a:solidFill>
              <a:schemeClr val="bg1"/>
            </a:solidFill>
            <a:latin typeface="Arial Narrow" panose="020B0606020202030204" pitchFamily="34" charset="0"/>
          </a:endParaRPr>
        </a:p>
      </dgm:t>
    </dgm:pt>
    <dgm:pt modelId="{F63B020E-331D-4C7E-B9D3-3B01DA2DCD55}" type="parTrans" cxnId="{3D20345C-05AC-4D44-9A87-1E3555B3AA84}">
      <dgm:prSet/>
      <dgm:spPr/>
      <dgm:t>
        <a:bodyPr/>
        <a:lstStyle/>
        <a:p>
          <a:endParaRPr lang="en-US" sz="2800" b="1">
            <a:solidFill>
              <a:schemeClr val="bg1"/>
            </a:solidFill>
            <a:latin typeface="Arial Narrow" panose="020B0606020202030204" pitchFamily="34" charset="0"/>
          </a:endParaRPr>
        </a:p>
      </dgm:t>
    </dgm:pt>
    <dgm:pt modelId="{9110101C-D074-4C86-831E-D8FD94B2FD32}" type="sibTrans" cxnId="{3D20345C-05AC-4D44-9A87-1E3555B3AA84}">
      <dgm:prSet/>
      <dgm:spPr/>
      <dgm:t>
        <a:bodyPr/>
        <a:lstStyle/>
        <a:p>
          <a:endParaRPr lang="en-US" sz="2800" b="1">
            <a:solidFill>
              <a:schemeClr val="bg1"/>
            </a:solidFill>
            <a:latin typeface="Arial Narrow" panose="020B0606020202030204" pitchFamily="34" charset="0"/>
          </a:endParaRPr>
        </a:p>
      </dgm:t>
    </dgm:pt>
    <dgm:pt modelId="{5CB66475-1C22-4C0A-9C96-E40937C8EE9A}">
      <dgm:prSet custT="1"/>
      <dgm:spPr/>
      <dgm:t>
        <a:bodyPr/>
        <a:lstStyle/>
        <a:p>
          <a:r>
            <a:rPr lang="fr-FR" sz="2800" b="1" dirty="0">
              <a:solidFill>
                <a:schemeClr val="bg1"/>
              </a:solidFill>
              <a:latin typeface="Arial Narrow" panose="020B0606020202030204" pitchFamily="34" charset="0"/>
            </a:rPr>
            <a:t>6. Activités clés</a:t>
          </a:r>
          <a:endParaRPr lang="en-US" sz="2800" b="1" dirty="0">
            <a:solidFill>
              <a:schemeClr val="bg1"/>
            </a:solidFill>
            <a:latin typeface="Arial Narrow" panose="020B0606020202030204" pitchFamily="34" charset="0"/>
          </a:endParaRPr>
        </a:p>
      </dgm:t>
    </dgm:pt>
    <dgm:pt modelId="{5F5A5D81-5D56-4A8E-8CCB-132219BA89DF}" type="parTrans" cxnId="{58C1675A-452C-405B-B22B-6195C31A6D59}">
      <dgm:prSet/>
      <dgm:spPr/>
      <dgm:t>
        <a:bodyPr/>
        <a:lstStyle/>
        <a:p>
          <a:endParaRPr lang="en-US" sz="2800" b="1">
            <a:solidFill>
              <a:schemeClr val="bg1"/>
            </a:solidFill>
            <a:latin typeface="Arial Narrow" panose="020B0606020202030204" pitchFamily="34" charset="0"/>
          </a:endParaRPr>
        </a:p>
      </dgm:t>
    </dgm:pt>
    <dgm:pt modelId="{664C73CB-032B-4326-BA9D-05891A96BE45}" type="sibTrans" cxnId="{58C1675A-452C-405B-B22B-6195C31A6D59}">
      <dgm:prSet/>
      <dgm:spPr/>
      <dgm:t>
        <a:bodyPr/>
        <a:lstStyle/>
        <a:p>
          <a:endParaRPr lang="en-US" sz="2800" b="1">
            <a:solidFill>
              <a:schemeClr val="bg1"/>
            </a:solidFill>
            <a:latin typeface="Arial Narrow" panose="020B0606020202030204" pitchFamily="34" charset="0"/>
          </a:endParaRPr>
        </a:p>
      </dgm:t>
    </dgm:pt>
    <dgm:pt modelId="{A1A76794-6505-42C4-A43A-55E2A769C1B3}">
      <dgm:prSet custT="1"/>
      <dgm:spPr/>
      <dgm:t>
        <a:bodyPr/>
        <a:lstStyle/>
        <a:p>
          <a:r>
            <a:rPr lang="fr-FR" sz="2800" b="1" dirty="0">
              <a:solidFill>
                <a:schemeClr val="bg1"/>
              </a:solidFill>
              <a:latin typeface="Arial Narrow" panose="020B0606020202030204" pitchFamily="34" charset="0"/>
            </a:rPr>
            <a:t>7. Approche stratégique</a:t>
          </a:r>
          <a:endParaRPr lang="en-US" sz="2800" b="1" dirty="0">
            <a:solidFill>
              <a:schemeClr val="bg1"/>
            </a:solidFill>
            <a:latin typeface="Arial Narrow" panose="020B0606020202030204" pitchFamily="34" charset="0"/>
          </a:endParaRPr>
        </a:p>
      </dgm:t>
    </dgm:pt>
    <dgm:pt modelId="{27CEB2CF-2CC1-421D-962A-AE5BCE02F37C}" type="parTrans" cxnId="{4D3EAD81-F0DB-4D60-B69B-9658820EAC3E}">
      <dgm:prSet/>
      <dgm:spPr/>
      <dgm:t>
        <a:bodyPr/>
        <a:lstStyle/>
        <a:p>
          <a:endParaRPr lang="en-US" sz="2800" b="1">
            <a:solidFill>
              <a:schemeClr val="bg1"/>
            </a:solidFill>
            <a:latin typeface="Arial Narrow" panose="020B0606020202030204" pitchFamily="34" charset="0"/>
          </a:endParaRPr>
        </a:p>
      </dgm:t>
    </dgm:pt>
    <dgm:pt modelId="{F2427422-D393-4D31-BA17-024C42E0C311}" type="sibTrans" cxnId="{4D3EAD81-F0DB-4D60-B69B-9658820EAC3E}">
      <dgm:prSet/>
      <dgm:spPr/>
      <dgm:t>
        <a:bodyPr/>
        <a:lstStyle/>
        <a:p>
          <a:endParaRPr lang="en-US" sz="2800" b="1">
            <a:solidFill>
              <a:schemeClr val="bg1"/>
            </a:solidFill>
            <a:latin typeface="Arial Narrow" panose="020B0606020202030204" pitchFamily="34" charset="0"/>
          </a:endParaRPr>
        </a:p>
      </dgm:t>
    </dgm:pt>
    <dgm:pt modelId="{693A9AF2-A6FB-468A-AFA2-8710F880FF41}">
      <dgm:prSet custT="1"/>
      <dgm:spPr/>
      <dgm:t>
        <a:bodyPr/>
        <a:lstStyle/>
        <a:p>
          <a:r>
            <a:rPr lang="fr-FR" sz="2800" b="1" dirty="0">
              <a:solidFill>
                <a:schemeClr val="bg1"/>
              </a:solidFill>
              <a:latin typeface="Arial Narrow" panose="020B0606020202030204" pitchFamily="34" charset="0"/>
            </a:rPr>
            <a:t>8. Chronogramme</a:t>
          </a:r>
          <a:endParaRPr lang="en-US" sz="2800" b="1" dirty="0">
            <a:solidFill>
              <a:schemeClr val="bg1"/>
            </a:solidFill>
            <a:latin typeface="Arial Narrow" panose="020B0606020202030204" pitchFamily="34" charset="0"/>
          </a:endParaRPr>
        </a:p>
      </dgm:t>
    </dgm:pt>
    <dgm:pt modelId="{527FAE5E-57D8-418B-A481-A9B3D0CAEE0D}" type="parTrans" cxnId="{34010632-C40C-428D-8054-3E98D2F7A872}">
      <dgm:prSet/>
      <dgm:spPr/>
      <dgm:t>
        <a:bodyPr/>
        <a:lstStyle/>
        <a:p>
          <a:endParaRPr lang="en-US" sz="2800" b="1">
            <a:solidFill>
              <a:schemeClr val="bg1"/>
            </a:solidFill>
            <a:latin typeface="Arial Narrow" panose="020B0606020202030204" pitchFamily="34" charset="0"/>
          </a:endParaRPr>
        </a:p>
      </dgm:t>
    </dgm:pt>
    <dgm:pt modelId="{28B6F3FF-6F36-4494-9765-4B1F8B7699D3}" type="sibTrans" cxnId="{34010632-C40C-428D-8054-3E98D2F7A872}">
      <dgm:prSet/>
      <dgm:spPr/>
      <dgm:t>
        <a:bodyPr/>
        <a:lstStyle/>
        <a:p>
          <a:endParaRPr lang="en-US" sz="2800" b="1">
            <a:solidFill>
              <a:schemeClr val="bg1"/>
            </a:solidFill>
            <a:latin typeface="Arial Narrow" panose="020B0606020202030204" pitchFamily="34" charset="0"/>
          </a:endParaRPr>
        </a:p>
      </dgm:t>
    </dgm:pt>
    <dgm:pt modelId="{44D1C4C0-1212-4FB0-8ABE-977CC1CE7CE5}">
      <dgm:prSet custT="1"/>
      <dgm:spPr/>
      <dgm:t>
        <a:bodyPr/>
        <a:lstStyle/>
        <a:p>
          <a:r>
            <a:rPr lang="fr-FR" sz="2800" b="1" dirty="0">
              <a:solidFill>
                <a:schemeClr val="bg1"/>
              </a:solidFill>
              <a:latin typeface="Arial Narrow" panose="020B0606020202030204" pitchFamily="34" charset="0"/>
            </a:rPr>
            <a:t>1. Contexte</a:t>
          </a:r>
          <a:endParaRPr lang="en-US" sz="2800" b="1" dirty="0">
            <a:solidFill>
              <a:schemeClr val="bg1"/>
            </a:solidFill>
            <a:latin typeface="Arial Narrow" panose="020B0606020202030204" pitchFamily="34" charset="0"/>
          </a:endParaRPr>
        </a:p>
      </dgm:t>
    </dgm:pt>
    <dgm:pt modelId="{DECBAAAC-89AA-4ADF-A435-E917B968213D}" type="sibTrans" cxnId="{60CA7993-91E6-4CD8-BBC7-D27688FE1BAF}">
      <dgm:prSet/>
      <dgm:spPr/>
      <dgm:t>
        <a:bodyPr/>
        <a:lstStyle/>
        <a:p>
          <a:endParaRPr lang="en-US" sz="2800" b="1">
            <a:solidFill>
              <a:schemeClr val="bg1"/>
            </a:solidFill>
            <a:latin typeface="Arial Narrow" panose="020B0606020202030204" pitchFamily="34" charset="0"/>
          </a:endParaRPr>
        </a:p>
      </dgm:t>
    </dgm:pt>
    <dgm:pt modelId="{AAAE5E28-4979-4DAB-B6AE-CAD0B52F2F82}" type="parTrans" cxnId="{60CA7993-91E6-4CD8-BBC7-D27688FE1BAF}">
      <dgm:prSet/>
      <dgm:spPr/>
      <dgm:t>
        <a:bodyPr/>
        <a:lstStyle/>
        <a:p>
          <a:endParaRPr lang="en-US" sz="2800" b="1">
            <a:solidFill>
              <a:schemeClr val="bg1"/>
            </a:solidFill>
            <a:latin typeface="Arial Narrow" panose="020B0606020202030204" pitchFamily="34" charset="0"/>
          </a:endParaRPr>
        </a:p>
      </dgm:t>
    </dgm:pt>
    <dgm:pt modelId="{2ED41B90-7112-4C53-B56A-9AE8342B96A4}" type="pres">
      <dgm:prSet presAssocID="{94905982-3209-4B9F-ADF5-8F5319B4387D}" presName="linear" presStyleCnt="0">
        <dgm:presLayoutVars>
          <dgm:animLvl val="lvl"/>
          <dgm:resizeHandles val="exact"/>
        </dgm:presLayoutVars>
      </dgm:prSet>
      <dgm:spPr/>
    </dgm:pt>
    <dgm:pt modelId="{5D330403-F42E-4888-8B49-CFDB8C043DBA}" type="pres">
      <dgm:prSet presAssocID="{44D1C4C0-1212-4FB0-8ABE-977CC1CE7CE5}" presName="parentText" presStyleLbl="node1" presStyleIdx="0" presStyleCnt="8">
        <dgm:presLayoutVars>
          <dgm:chMax val="0"/>
          <dgm:bulletEnabled val="1"/>
        </dgm:presLayoutVars>
      </dgm:prSet>
      <dgm:spPr/>
    </dgm:pt>
    <dgm:pt modelId="{30B38E3E-19BA-4CCB-AEA1-5EFFACA44A10}" type="pres">
      <dgm:prSet presAssocID="{DECBAAAC-89AA-4ADF-A435-E917B968213D}" presName="spacer" presStyleCnt="0"/>
      <dgm:spPr/>
    </dgm:pt>
    <dgm:pt modelId="{DA6AF0ED-9152-422F-B5A6-D3D511DB4BB9}" type="pres">
      <dgm:prSet presAssocID="{2F26EF3E-DA57-4620-B815-B81CBC73AE79}" presName="parentText" presStyleLbl="node1" presStyleIdx="1" presStyleCnt="8">
        <dgm:presLayoutVars>
          <dgm:chMax val="0"/>
          <dgm:bulletEnabled val="1"/>
        </dgm:presLayoutVars>
      </dgm:prSet>
      <dgm:spPr/>
    </dgm:pt>
    <dgm:pt modelId="{B749188D-4772-4F82-87DC-EE6F3858E82E}" type="pres">
      <dgm:prSet presAssocID="{196C979C-C004-4DDD-A1F6-50526717C322}" presName="spacer" presStyleCnt="0"/>
      <dgm:spPr/>
    </dgm:pt>
    <dgm:pt modelId="{73315310-C21C-4AB4-BB83-39A37B44FB29}" type="pres">
      <dgm:prSet presAssocID="{684E13CD-88E0-422B-A5DA-8316866048FC}" presName="parentText" presStyleLbl="node1" presStyleIdx="2" presStyleCnt="8">
        <dgm:presLayoutVars>
          <dgm:chMax val="0"/>
          <dgm:bulletEnabled val="1"/>
        </dgm:presLayoutVars>
      </dgm:prSet>
      <dgm:spPr/>
    </dgm:pt>
    <dgm:pt modelId="{49105565-AF16-453F-B5E8-D08BBA945F47}" type="pres">
      <dgm:prSet presAssocID="{EB1D283B-37B5-4240-9BF7-06BD44111B37}" presName="spacer" presStyleCnt="0"/>
      <dgm:spPr/>
    </dgm:pt>
    <dgm:pt modelId="{79E0D0C7-7299-4E4B-B0C6-61A949FE6FC2}" type="pres">
      <dgm:prSet presAssocID="{ED88DD09-83D1-4D89-9B50-03ECE2C45F9F}" presName="parentText" presStyleLbl="node1" presStyleIdx="3" presStyleCnt="8">
        <dgm:presLayoutVars>
          <dgm:chMax val="0"/>
          <dgm:bulletEnabled val="1"/>
        </dgm:presLayoutVars>
      </dgm:prSet>
      <dgm:spPr/>
    </dgm:pt>
    <dgm:pt modelId="{894F1616-C3E8-4C03-807A-EE61E872EF1E}" type="pres">
      <dgm:prSet presAssocID="{0A6EA495-6B9A-423A-88AF-398EA387FDF0}" presName="spacer" presStyleCnt="0"/>
      <dgm:spPr/>
    </dgm:pt>
    <dgm:pt modelId="{812D0FF5-8BC5-469B-8822-7A87580889AC}" type="pres">
      <dgm:prSet presAssocID="{D95D6359-77EF-4F6E-B1B7-010B6AAB4391}" presName="parentText" presStyleLbl="node1" presStyleIdx="4" presStyleCnt="8">
        <dgm:presLayoutVars>
          <dgm:chMax val="0"/>
          <dgm:bulletEnabled val="1"/>
        </dgm:presLayoutVars>
      </dgm:prSet>
      <dgm:spPr/>
    </dgm:pt>
    <dgm:pt modelId="{0665B05D-B3D1-4D08-87D3-476645D67C15}" type="pres">
      <dgm:prSet presAssocID="{9110101C-D074-4C86-831E-D8FD94B2FD32}" presName="spacer" presStyleCnt="0"/>
      <dgm:spPr/>
    </dgm:pt>
    <dgm:pt modelId="{6B69DA30-7876-4E4D-A815-09F45CF56FA5}" type="pres">
      <dgm:prSet presAssocID="{5CB66475-1C22-4C0A-9C96-E40937C8EE9A}" presName="parentText" presStyleLbl="node1" presStyleIdx="5" presStyleCnt="8">
        <dgm:presLayoutVars>
          <dgm:chMax val="0"/>
          <dgm:bulletEnabled val="1"/>
        </dgm:presLayoutVars>
      </dgm:prSet>
      <dgm:spPr/>
    </dgm:pt>
    <dgm:pt modelId="{8AE762DF-F14D-487A-9AB4-56EA6D146F76}" type="pres">
      <dgm:prSet presAssocID="{664C73CB-032B-4326-BA9D-05891A96BE45}" presName="spacer" presStyleCnt="0"/>
      <dgm:spPr/>
    </dgm:pt>
    <dgm:pt modelId="{133CA779-8023-4CA6-9758-61B946DEE8E3}" type="pres">
      <dgm:prSet presAssocID="{A1A76794-6505-42C4-A43A-55E2A769C1B3}" presName="parentText" presStyleLbl="node1" presStyleIdx="6" presStyleCnt="8">
        <dgm:presLayoutVars>
          <dgm:chMax val="0"/>
          <dgm:bulletEnabled val="1"/>
        </dgm:presLayoutVars>
      </dgm:prSet>
      <dgm:spPr/>
    </dgm:pt>
    <dgm:pt modelId="{BA63BEE1-604F-4B9C-BCA7-400FB6BD92DA}" type="pres">
      <dgm:prSet presAssocID="{F2427422-D393-4D31-BA17-024C42E0C311}" presName="spacer" presStyleCnt="0"/>
      <dgm:spPr/>
    </dgm:pt>
    <dgm:pt modelId="{E0A93D90-C21C-40F4-9405-F98D517914F5}" type="pres">
      <dgm:prSet presAssocID="{693A9AF2-A6FB-468A-AFA2-8710F880FF41}" presName="parentText" presStyleLbl="node1" presStyleIdx="7" presStyleCnt="8">
        <dgm:presLayoutVars>
          <dgm:chMax val="0"/>
          <dgm:bulletEnabled val="1"/>
        </dgm:presLayoutVars>
      </dgm:prSet>
      <dgm:spPr/>
    </dgm:pt>
  </dgm:ptLst>
  <dgm:cxnLst>
    <dgm:cxn modelId="{0C93D908-99F0-477D-9EC6-8A972AF577D6}" type="presOf" srcId="{ED88DD09-83D1-4D89-9B50-03ECE2C45F9F}" destId="{79E0D0C7-7299-4E4B-B0C6-61A949FE6FC2}" srcOrd="0" destOrd="0" presId="urn:microsoft.com/office/officeart/2005/8/layout/vList2"/>
    <dgm:cxn modelId="{9D217A30-C67C-463B-9E4F-0F40138753D3}" srcId="{94905982-3209-4B9F-ADF5-8F5319B4387D}" destId="{ED88DD09-83D1-4D89-9B50-03ECE2C45F9F}" srcOrd="3" destOrd="0" parTransId="{52AD33E8-E386-4A04-B438-DC20D227115C}" sibTransId="{0A6EA495-6B9A-423A-88AF-398EA387FDF0}"/>
    <dgm:cxn modelId="{E3ABF831-0FA7-4D7C-95C6-E01A0AA3308C}" type="presOf" srcId="{94905982-3209-4B9F-ADF5-8F5319B4387D}" destId="{2ED41B90-7112-4C53-B56A-9AE8342B96A4}" srcOrd="0" destOrd="0" presId="urn:microsoft.com/office/officeart/2005/8/layout/vList2"/>
    <dgm:cxn modelId="{34010632-C40C-428D-8054-3E98D2F7A872}" srcId="{94905982-3209-4B9F-ADF5-8F5319B4387D}" destId="{693A9AF2-A6FB-468A-AFA2-8710F880FF41}" srcOrd="7" destOrd="0" parTransId="{527FAE5E-57D8-418B-A481-A9B3D0CAEE0D}" sibTransId="{28B6F3FF-6F36-4494-9765-4B1F8B7699D3}"/>
    <dgm:cxn modelId="{E8DBB13E-85E4-4DE5-95AD-EE9293448DAE}" type="presOf" srcId="{44D1C4C0-1212-4FB0-8ABE-977CC1CE7CE5}" destId="{5D330403-F42E-4888-8B49-CFDB8C043DBA}" srcOrd="0" destOrd="0" presId="urn:microsoft.com/office/officeart/2005/8/layout/vList2"/>
    <dgm:cxn modelId="{3D20345C-05AC-4D44-9A87-1E3555B3AA84}" srcId="{94905982-3209-4B9F-ADF5-8F5319B4387D}" destId="{D95D6359-77EF-4F6E-B1B7-010B6AAB4391}" srcOrd="4" destOrd="0" parTransId="{F63B020E-331D-4C7E-B9D3-3B01DA2DCD55}" sibTransId="{9110101C-D074-4C86-831E-D8FD94B2FD32}"/>
    <dgm:cxn modelId="{5ED41074-C788-4886-8783-C8B41FEC7D44}" type="presOf" srcId="{5CB66475-1C22-4C0A-9C96-E40937C8EE9A}" destId="{6B69DA30-7876-4E4D-A815-09F45CF56FA5}" srcOrd="0" destOrd="0" presId="urn:microsoft.com/office/officeart/2005/8/layout/vList2"/>
    <dgm:cxn modelId="{EB00DE55-D1B8-4DBA-BBFB-26B2CD91387E}" type="presOf" srcId="{684E13CD-88E0-422B-A5DA-8316866048FC}" destId="{73315310-C21C-4AB4-BB83-39A37B44FB29}" srcOrd="0" destOrd="0" presId="urn:microsoft.com/office/officeart/2005/8/layout/vList2"/>
    <dgm:cxn modelId="{58C1675A-452C-405B-B22B-6195C31A6D59}" srcId="{94905982-3209-4B9F-ADF5-8F5319B4387D}" destId="{5CB66475-1C22-4C0A-9C96-E40937C8EE9A}" srcOrd="5" destOrd="0" parTransId="{5F5A5D81-5D56-4A8E-8CCB-132219BA89DF}" sibTransId="{664C73CB-032B-4326-BA9D-05891A96BE45}"/>
    <dgm:cxn modelId="{4D3EAD81-F0DB-4D60-B69B-9658820EAC3E}" srcId="{94905982-3209-4B9F-ADF5-8F5319B4387D}" destId="{A1A76794-6505-42C4-A43A-55E2A769C1B3}" srcOrd="6" destOrd="0" parTransId="{27CEB2CF-2CC1-421D-962A-AE5BCE02F37C}" sibTransId="{F2427422-D393-4D31-BA17-024C42E0C311}"/>
    <dgm:cxn modelId="{45D24A8B-5E11-4DD8-A2B2-83ED74F0A8A9}" type="presOf" srcId="{693A9AF2-A6FB-468A-AFA2-8710F880FF41}" destId="{E0A93D90-C21C-40F4-9405-F98D517914F5}" srcOrd="0" destOrd="0" presId="urn:microsoft.com/office/officeart/2005/8/layout/vList2"/>
    <dgm:cxn modelId="{41ACB48C-E83B-4D7A-9196-C07A091BA66F}" type="presOf" srcId="{D95D6359-77EF-4F6E-B1B7-010B6AAB4391}" destId="{812D0FF5-8BC5-469B-8822-7A87580889AC}" srcOrd="0" destOrd="0" presId="urn:microsoft.com/office/officeart/2005/8/layout/vList2"/>
    <dgm:cxn modelId="{60CA7993-91E6-4CD8-BBC7-D27688FE1BAF}" srcId="{94905982-3209-4B9F-ADF5-8F5319B4387D}" destId="{44D1C4C0-1212-4FB0-8ABE-977CC1CE7CE5}" srcOrd="0" destOrd="0" parTransId="{AAAE5E28-4979-4DAB-B6AE-CAD0B52F2F82}" sibTransId="{DECBAAAC-89AA-4ADF-A435-E917B968213D}"/>
    <dgm:cxn modelId="{AE01DFA2-BCD8-4AD6-B313-DAF14B6644E0}" type="presOf" srcId="{A1A76794-6505-42C4-A43A-55E2A769C1B3}" destId="{133CA779-8023-4CA6-9758-61B946DEE8E3}" srcOrd="0" destOrd="0" presId="urn:microsoft.com/office/officeart/2005/8/layout/vList2"/>
    <dgm:cxn modelId="{14EBD0DD-D7D8-40C0-8B3F-1392408BD3E8}" srcId="{94905982-3209-4B9F-ADF5-8F5319B4387D}" destId="{2F26EF3E-DA57-4620-B815-B81CBC73AE79}" srcOrd="1" destOrd="0" parTransId="{85BA3218-E123-46DA-9BDE-3F4C13886D62}" sibTransId="{196C979C-C004-4DDD-A1F6-50526717C322}"/>
    <dgm:cxn modelId="{7978E5F1-FAA4-4C87-898E-60836393AF0E}" srcId="{94905982-3209-4B9F-ADF5-8F5319B4387D}" destId="{684E13CD-88E0-422B-A5DA-8316866048FC}" srcOrd="2" destOrd="0" parTransId="{8AAA0B2A-3921-4586-B32A-6A8E6A6599E9}" sibTransId="{EB1D283B-37B5-4240-9BF7-06BD44111B37}"/>
    <dgm:cxn modelId="{122707FF-60BE-4E3B-8285-22A5471CE65E}" type="presOf" srcId="{2F26EF3E-DA57-4620-B815-B81CBC73AE79}" destId="{DA6AF0ED-9152-422F-B5A6-D3D511DB4BB9}" srcOrd="0" destOrd="0" presId="urn:microsoft.com/office/officeart/2005/8/layout/vList2"/>
    <dgm:cxn modelId="{E79CD08B-868A-4E76-B23B-D149A7E036BC}" type="presParOf" srcId="{2ED41B90-7112-4C53-B56A-9AE8342B96A4}" destId="{5D330403-F42E-4888-8B49-CFDB8C043DBA}" srcOrd="0" destOrd="0" presId="urn:microsoft.com/office/officeart/2005/8/layout/vList2"/>
    <dgm:cxn modelId="{3DDCCD64-C538-41E3-A547-9E2983D682DB}" type="presParOf" srcId="{2ED41B90-7112-4C53-B56A-9AE8342B96A4}" destId="{30B38E3E-19BA-4CCB-AEA1-5EFFACA44A10}" srcOrd="1" destOrd="0" presId="urn:microsoft.com/office/officeart/2005/8/layout/vList2"/>
    <dgm:cxn modelId="{A8BB2CF3-B26E-4633-9589-B28601059196}" type="presParOf" srcId="{2ED41B90-7112-4C53-B56A-9AE8342B96A4}" destId="{DA6AF0ED-9152-422F-B5A6-D3D511DB4BB9}" srcOrd="2" destOrd="0" presId="urn:microsoft.com/office/officeart/2005/8/layout/vList2"/>
    <dgm:cxn modelId="{C67584F3-4C5E-4DA7-8310-3175F02618D2}" type="presParOf" srcId="{2ED41B90-7112-4C53-B56A-9AE8342B96A4}" destId="{B749188D-4772-4F82-87DC-EE6F3858E82E}" srcOrd="3" destOrd="0" presId="urn:microsoft.com/office/officeart/2005/8/layout/vList2"/>
    <dgm:cxn modelId="{1A919C5B-9B4D-4451-8AEA-9B526DFD6780}" type="presParOf" srcId="{2ED41B90-7112-4C53-B56A-9AE8342B96A4}" destId="{73315310-C21C-4AB4-BB83-39A37B44FB29}" srcOrd="4" destOrd="0" presId="urn:microsoft.com/office/officeart/2005/8/layout/vList2"/>
    <dgm:cxn modelId="{772EF367-2624-41B1-AE98-586B7CE45A02}" type="presParOf" srcId="{2ED41B90-7112-4C53-B56A-9AE8342B96A4}" destId="{49105565-AF16-453F-B5E8-D08BBA945F47}" srcOrd="5" destOrd="0" presId="urn:microsoft.com/office/officeart/2005/8/layout/vList2"/>
    <dgm:cxn modelId="{4D2E4C08-14FF-47A7-84CB-C7FF8A713ED7}" type="presParOf" srcId="{2ED41B90-7112-4C53-B56A-9AE8342B96A4}" destId="{79E0D0C7-7299-4E4B-B0C6-61A949FE6FC2}" srcOrd="6" destOrd="0" presId="urn:microsoft.com/office/officeart/2005/8/layout/vList2"/>
    <dgm:cxn modelId="{B5D246F5-D863-4DD8-90F9-529318C6A2FA}" type="presParOf" srcId="{2ED41B90-7112-4C53-B56A-9AE8342B96A4}" destId="{894F1616-C3E8-4C03-807A-EE61E872EF1E}" srcOrd="7" destOrd="0" presId="urn:microsoft.com/office/officeart/2005/8/layout/vList2"/>
    <dgm:cxn modelId="{518FAD90-B44F-4296-8043-2FFEA9CCFBD6}" type="presParOf" srcId="{2ED41B90-7112-4C53-B56A-9AE8342B96A4}" destId="{812D0FF5-8BC5-469B-8822-7A87580889AC}" srcOrd="8" destOrd="0" presId="urn:microsoft.com/office/officeart/2005/8/layout/vList2"/>
    <dgm:cxn modelId="{8AAB6F1F-431E-4DB9-A962-DC7BD722FF87}" type="presParOf" srcId="{2ED41B90-7112-4C53-B56A-9AE8342B96A4}" destId="{0665B05D-B3D1-4D08-87D3-476645D67C15}" srcOrd="9" destOrd="0" presId="urn:microsoft.com/office/officeart/2005/8/layout/vList2"/>
    <dgm:cxn modelId="{2497ED22-C0F2-4E80-97CF-27639DD76652}" type="presParOf" srcId="{2ED41B90-7112-4C53-B56A-9AE8342B96A4}" destId="{6B69DA30-7876-4E4D-A815-09F45CF56FA5}" srcOrd="10" destOrd="0" presId="urn:microsoft.com/office/officeart/2005/8/layout/vList2"/>
    <dgm:cxn modelId="{ED16C782-C6A3-4AEC-923E-F2D9584C10D6}" type="presParOf" srcId="{2ED41B90-7112-4C53-B56A-9AE8342B96A4}" destId="{8AE762DF-F14D-487A-9AB4-56EA6D146F76}" srcOrd="11" destOrd="0" presId="urn:microsoft.com/office/officeart/2005/8/layout/vList2"/>
    <dgm:cxn modelId="{F0A9AD1B-4966-4B8B-AD7A-C25B48488365}" type="presParOf" srcId="{2ED41B90-7112-4C53-B56A-9AE8342B96A4}" destId="{133CA779-8023-4CA6-9758-61B946DEE8E3}" srcOrd="12" destOrd="0" presId="urn:microsoft.com/office/officeart/2005/8/layout/vList2"/>
    <dgm:cxn modelId="{935E34F1-2D45-42E3-8774-EA37BF7BF6A6}" type="presParOf" srcId="{2ED41B90-7112-4C53-B56A-9AE8342B96A4}" destId="{BA63BEE1-604F-4B9C-BCA7-400FB6BD92DA}" srcOrd="13" destOrd="0" presId="urn:microsoft.com/office/officeart/2005/8/layout/vList2"/>
    <dgm:cxn modelId="{34613662-6705-42FF-B07C-CE11D97257A7}" type="presParOf" srcId="{2ED41B90-7112-4C53-B56A-9AE8342B96A4}" destId="{E0A93D90-C21C-40F4-9405-F98D517914F5}" srcOrd="1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D1C0DB-C6A5-440F-83FB-85B39757225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DBF1917-A6F7-4B20-A64A-9B2A9CA74EE2}">
      <dgm:prSet custT="1"/>
      <dgm:spPr/>
      <dgm:t>
        <a:bodyPr/>
        <a:lstStyle/>
        <a:p>
          <a:pPr algn="l"/>
          <a:r>
            <a:rPr lang="fr-FR" sz="2800" b="1" dirty="0">
              <a:solidFill>
                <a:srgbClr val="009DD9"/>
              </a:solidFill>
              <a:latin typeface="Arial Narrow" panose="020B0606020202030204" pitchFamily="34" charset="0"/>
            </a:rPr>
            <a:t>BP1: </a:t>
          </a:r>
          <a:r>
            <a:rPr lang="fr-FR" sz="2800" dirty="0">
              <a:latin typeface="Arial Narrow" panose="020B0606020202030204" pitchFamily="34" charset="0"/>
            </a:rPr>
            <a:t>Innovation pour une production agricole durable,</a:t>
          </a:r>
          <a:endParaRPr lang="en-US" sz="2800" dirty="0">
            <a:latin typeface="Arial Narrow" panose="020B0606020202030204" pitchFamily="34" charset="0"/>
          </a:endParaRPr>
        </a:p>
      </dgm:t>
    </dgm:pt>
    <dgm:pt modelId="{F077EB80-9909-4FAC-B2E0-D27ED3A0175F}" type="parTrans" cxnId="{20C7D805-6F6B-4372-B30C-97928D9AB31E}">
      <dgm:prSet/>
      <dgm:spPr/>
      <dgm:t>
        <a:bodyPr/>
        <a:lstStyle/>
        <a:p>
          <a:endParaRPr lang="en-US"/>
        </a:p>
      </dgm:t>
    </dgm:pt>
    <dgm:pt modelId="{C790107C-DD2E-4821-ABF7-1F17179FD564}" type="sibTrans" cxnId="{20C7D805-6F6B-4372-B30C-97928D9AB31E}">
      <dgm:prSet/>
      <dgm:spPr/>
      <dgm:t>
        <a:bodyPr/>
        <a:lstStyle/>
        <a:p>
          <a:endParaRPr lang="en-US"/>
        </a:p>
      </dgm:t>
    </dgm:pt>
    <dgm:pt modelId="{3146BB73-A96B-41CA-B2FC-2210C2992476}">
      <dgm:prSet custT="1"/>
      <dgm:spPr/>
      <dgm:t>
        <a:bodyPr/>
        <a:lstStyle/>
        <a:p>
          <a:pPr algn="l"/>
          <a:r>
            <a:rPr lang="fr-FR" sz="2800" b="1" dirty="0">
              <a:solidFill>
                <a:srgbClr val="0BD0D9"/>
              </a:solidFill>
              <a:latin typeface="Arial Narrow" panose="020B0606020202030204" pitchFamily="34" charset="0"/>
            </a:rPr>
            <a:t>BP2: </a:t>
          </a:r>
          <a:r>
            <a:rPr lang="fr-FR" sz="2800" dirty="0">
              <a:latin typeface="Arial Narrow" panose="020B0606020202030204" pitchFamily="34" charset="0"/>
            </a:rPr>
            <a:t>Transformation bleue</a:t>
          </a:r>
          <a:endParaRPr lang="en-US" sz="2800" dirty="0">
            <a:latin typeface="Arial Narrow" panose="020B0606020202030204" pitchFamily="34" charset="0"/>
          </a:endParaRPr>
        </a:p>
      </dgm:t>
    </dgm:pt>
    <dgm:pt modelId="{8FBE328F-CA97-4797-9316-919D95702652}" type="parTrans" cxnId="{E6B2A1E4-17E7-4F8B-9D9F-D3D5BB8E418C}">
      <dgm:prSet/>
      <dgm:spPr/>
      <dgm:t>
        <a:bodyPr/>
        <a:lstStyle/>
        <a:p>
          <a:endParaRPr lang="en-US"/>
        </a:p>
      </dgm:t>
    </dgm:pt>
    <dgm:pt modelId="{7FB289FA-4BFE-475C-9140-343CBECD82FA}" type="sibTrans" cxnId="{E6B2A1E4-17E7-4F8B-9D9F-D3D5BB8E418C}">
      <dgm:prSet/>
      <dgm:spPr/>
      <dgm:t>
        <a:bodyPr/>
        <a:lstStyle/>
        <a:p>
          <a:endParaRPr lang="en-US"/>
        </a:p>
      </dgm:t>
    </dgm:pt>
    <dgm:pt modelId="{E7189488-B5A2-41D4-B0F6-2127D8A71B9F}">
      <dgm:prSet custT="1"/>
      <dgm:spPr/>
      <dgm:t>
        <a:bodyPr/>
        <a:lstStyle/>
        <a:p>
          <a:pPr algn="l"/>
          <a:r>
            <a:rPr lang="fr-FR" sz="2800" b="1" dirty="0">
              <a:solidFill>
                <a:srgbClr val="10CF9B"/>
              </a:solidFill>
              <a:latin typeface="Arial Narrow" panose="020B0606020202030204" pitchFamily="34" charset="0"/>
            </a:rPr>
            <a:t>BN3: </a:t>
          </a:r>
          <a:r>
            <a:rPr lang="fr-FR" sz="2800" dirty="0">
              <a:latin typeface="Arial Narrow" panose="020B0606020202030204" pitchFamily="34" charset="0"/>
            </a:rPr>
            <a:t>Des aliments sûrs pour tous</a:t>
          </a:r>
          <a:endParaRPr lang="en-US" sz="2800" dirty="0">
            <a:latin typeface="Arial Narrow" panose="020B0606020202030204" pitchFamily="34" charset="0"/>
          </a:endParaRPr>
        </a:p>
      </dgm:t>
    </dgm:pt>
    <dgm:pt modelId="{50F9F0D3-629F-4399-976B-F554795D7F37}" type="parTrans" cxnId="{F4BC748F-9099-4F5C-B736-95CB170A84D9}">
      <dgm:prSet/>
      <dgm:spPr/>
      <dgm:t>
        <a:bodyPr/>
        <a:lstStyle/>
        <a:p>
          <a:endParaRPr lang="en-US"/>
        </a:p>
      </dgm:t>
    </dgm:pt>
    <dgm:pt modelId="{8AB06912-16AB-4967-AF37-C31BF1CC676A}" type="sibTrans" cxnId="{F4BC748F-9099-4F5C-B736-95CB170A84D9}">
      <dgm:prSet/>
      <dgm:spPr/>
      <dgm:t>
        <a:bodyPr/>
        <a:lstStyle/>
        <a:p>
          <a:endParaRPr lang="en-US"/>
        </a:p>
      </dgm:t>
    </dgm:pt>
    <dgm:pt modelId="{99445400-0F1E-4914-85DF-E1117EAD28CC}">
      <dgm:prSet custT="1"/>
      <dgm:spPr/>
      <dgm:t>
        <a:bodyPr/>
        <a:lstStyle/>
        <a:p>
          <a:pPr algn="l"/>
          <a:r>
            <a:rPr lang="fr-FR" sz="2800" b="1" dirty="0">
              <a:solidFill>
                <a:srgbClr val="7CCA62"/>
              </a:solidFill>
              <a:latin typeface="Arial Narrow" panose="020B0606020202030204" pitchFamily="34" charset="0"/>
            </a:rPr>
            <a:t>BP4: </a:t>
          </a:r>
          <a:r>
            <a:rPr lang="fr-FR" sz="2800" dirty="0">
              <a:latin typeface="Arial Narrow" panose="020B0606020202030204" pitchFamily="34" charset="0"/>
            </a:rPr>
            <a:t>Accès équitable des petits producteurs/</a:t>
          </a:r>
          <a:r>
            <a:rPr lang="fr-FR" sz="2800" dirty="0" err="1">
              <a:latin typeface="Arial Narrow" panose="020B0606020202030204" pitchFamily="34" charset="0"/>
            </a:rPr>
            <a:t>trices</a:t>
          </a:r>
          <a:r>
            <a:rPr lang="fr-FR" sz="2800" dirty="0">
              <a:latin typeface="Arial Narrow" panose="020B0606020202030204" pitchFamily="34" charset="0"/>
            </a:rPr>
            <a:t> aux ressources</a:t>
          </a:r>
          <a:endParaRPr lang="en-US" sz="2800" dirty="0">
            <a:latin typeface="Arial Narrow" panose="020B0606020202030204" pitchFamily="34" charset="0"/>
          </a:endParaRPr>
        </a:p>
      </dgm:t>
    </dgm:pt>
    <dgm:pt modelId="{3E24CDA9-0D35-4A92-8D90-DB4F2769AB05}" type="parTrans" cxnId="{76B99F16-92AF-4145-89D5-18447A6739D1}">
      <dgm:prSet/>
      <dgm:spPr/>
      <dgm:t>
        <a:bodyPr/>
        <a:lstStyle/>
        <a:p>
          <a:endParaRPr lang="en-US"/>
        </a:p>
      </dgm:t>
    </dgm:pt>
    <dgm:pt modelId="{219D5041-B7A5-49CA-9AAA-78445EDB0FFC}" type="sibTrans" cxnId="{76B99F16-92AF-4145-89D5-18447A6739D1}">
      <dgm:prSet/>
      <dgm:spPr/>
      <dgm:t>
        <a:bodyPr/>
        <a:lstStyle/>
        <a:p>
          <a:endParaRPr lang="en-US"/>
        </a:p>
      </dgm:t>
    </dgm:pt>
    <dgm:pt modelId="{CA198628-E228-4570-993E-954881742AF3}" type="pres">
      <dgm:prSet presAssocID="{BED1C0DB-C6A5-440F-83FB-85B397572254}" presName="root" presStyleCnt="0">
        <dgm:presLayoutVars>
          <dgm:dir/>
          <dgm:resizeHandles val="exact"/>
        </dgm:presLayoutVars>
      </dgm:prSet>
      <dgm:spPr/>
    </dgm:pt>
    <dgm:pt modelId="{7318CB2D-1DA9-46B1-B889-C0CC915F20C5}" type="pres">
      <dgm:prSet presAssocID="{5DBF1917-A6F7-4B20-A64A-9B2A9CA74EE2}" presName="compNode" presStyleCnt="0"/>
      <dgm:spPr/>
    </dgm:pt>
    <dgm:pt modelId="{73DAFE1F-8F7E-442D-9936-759983D8901E}" type="pres">
      <dgm:prSet presAssocID="{5DBF1917-A6F7-4B20-A64A-9B2A9CA74EE2}" presName="bgRect" presStyleLbl="bgShp" presStyleIdx="0" presStyleCnt="4"/>
      <dgm:spPr/>
    </dgm:pt>
    <dgm:pt modelId="{EDEAAFFD-C29D-4D1A-81CB-84DEE9F1F90A}" type="pres">
      <dgm:prSet presAssocID="{5DBF1917-A6F7-4B20-A64A-9B2A9CA74E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Hand with Plant"/>
        </a:ext>
      </dgm:extLst>
    </dgm:pt>
    <dgm:pt modelId="{2DBDCCF7-36CD-4A12-AAB0-3E385FF5CD23}" type="pres">
      <dgm:prSet presAssocID="{5DBF1917-A6F7-4B20-A64A-9B2A9CA74EE2}" presName="spaceRect" presStyleCnt="0"/>
      <dgm:spPr/>
    </dgm:pt>
    <dgm:pt modelId="{AC06691A-4AE2-4D13-B86C-C1FE21CE4514}" type="pres">
      <dgm:prSet presAssocID="{5DBF1917-A6F7-4B20-A64A-9B2A9CA74EE2}" presName="parTx" presStyleLbl="revTx" presStyleIdx="0" presStyleCnt="4">
        <dgm:presLayoutVars>
          <dgm:chMax val="0"/>
          <dgm:chPref val="0"/>
        </dgm:presLayoutVars>
      </dgm:prSet>
      <dgm:spPr/>
    </dgm:pt>
    <dgm:pt modelId="{C33A47C2-16B3-4C3E-B02E-25E6E81E4C68}" type="pres">
      <dgm:prSet presAssocID="{C790107C-DD2E-4821-ABF7-1F17179FD564}" presName="sibTrans" presStyleCnt="0"/>
      <dgm:spPr/>
    </dgm:pt>
    <dgm:pt modelId="{5101C751-3252-4D38-92EB-442631AF35E5}" type="pres">
      <dgm:prSet presAssocID="{3146BB73-A96B-41CA-B2FC-2210C2992476}" presName="compNode" presStyleCnt="0"/>
      <dgm:spPr/>
    </dgm:pt>
    <dgm:pt modelId="{BCCCB9C5-9C6C-458F-887F-D093863F7618}" type="pres">
      <dgm:prSet presAssocID="{3146BB73-A96B-41CA-B2FC-2210C2992476}" presName="bgRect" presStyleLbl="bgShp" presStyleIdx="1" presStyleCnt="4"/>
      <dgm:spPr/>
    </dgm:pt>
    <dgm:pt modelId="{E9AC8BF7-02BD-4167-BBD7-DF11D6F675E9}" type="pres">
      <dgm:prSet presAssocID="{3146BB73-A96B-41CA-B2FC-2210C299247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grenages"/>
        </a:ext>
      </dgm:extLst>
    </dgm:pt>
    <dgm:pt modelId="{BDB84D38-A70D-4B25-91F5-D82AC833C833}" type="pres">
      <dgm:prSet presAssocID="{3146BB73-A96B-41CA-B2FC-2210C2992476}" presName="spaceRect" presStyleCnt="0"/>
      <dgm:spPr/>
    </dgm:pt>
    <dgm:pt modelId="{793A289F-910E-472E-B025-87C4881B2F12}" type="pres">
      <dgm:prSet presAssocID="{3146BB73-A96B-41CA-B2FC-2210C2992476}" presName="parTx" presStyleLbl="revTx" presStyleIdx="1" presStyleCnt="4">
        <dgm:presLayoutVars>
          <dgm:chMax val="0"/>
          <dgm:chPref val="0"/>
        </dgm:presLayoutVars>
      </dgm:prSet>
      <dgm:spPr/>
    </dgm:pt>
    <dgm:pt modelId="{D46E18B2-4636-4FAE-A936-CBAC1474F4BF}" type="pres">
      <dgm:prSet presAssocID="{7FB289FA-4BFE-475C-9140-343CBECD82FA}" presName="sibTrans" presStyleCnt="0"/>
      <dgm:spPr/>
    </dgm:pt>
    <dgm:pt modelId="{B5A08FBB-A810-441D-AA5D-FBE415796CF3}" type="pres">
      <dgm:prSet presAssocID="{E7189488-B5A2-41D4-B0F6-2127D8A71B9F}" presName="compNode" presStyleCnt="0"/>
      <dgm:spPr/>
    </dgm:pt>
    <dgm:pt modelId="{21F6F90F-53F7-4AC4-8805-041FBF47AE26}" type="pres">
      <dgm:prSet presAssocID="{E7189488-B5A2-41D4-B0F6-2127D8A71B9F}" presName="bgRect" presStyleLbl="bgShp" presStyleIdx="2" presStyleCnt="4"/>
      <dgm:spPr/>
    </dgm:pt>
    <dgm:pt modelId="{84F8FD95-69DE-40B2-9FF7-9D1B734BA297}" type="pres">
      <dgm:prSet presAssocID="{E7189488-B5A2-41D4-B0F6-2127D8A71B9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l"/>
        </a:ext>
      </dgm:extLst>
    </dgm:pt>
    <dgm:pt modelId="{CDFDFF12-2197-49AC-93D0-6F37ABD5603A}" type="pres">
      <dgm:prSet presAssocID="{E7189488-B5A2-41D4-B0F6-2127D8A71B9F}" presName="spaceRect" presStyleCnt="0"/>
      <dgm:spPr/>
    </dgm:pt>
    <dgm:pt modelId="{DC0014BC-E686-4FE3-B5B7-A44573BDD92A}" type="pres">
      <dgm:prSet presAssocID="{E7189488-B5A2-41D4-B0F6-2127D8A71B9F}" presName="parTx" presStyleLbl="revTx" presStyleIdx="2" presStyleCnt="4">
        <dgm:presLayoutVars>
          <dgm:chMax val="0"/>
          <dgm:chPref val="0"/>
        </dgm:presLayoutVars>
      </dgm:prSet>
      <dgm:spPr/>
    </dgm:pt>
    <dgm:pt modelId="{27431395-5325-4B45-A199-EF98C624BE84}" type="pres">
      <dgm:prSet presAssocID="{8AB06912-16AB-4967-AF37-C31BF1CC676A}" presName="sibTrans" presStyleCnt="0"/>
      <dgm:spPr/>
    </dgm:pt>
    <dgm:pt modelId="{5964F537-1791-4D89-BDC4-5789F5284892}" type="pres">
      <dgm:prSet presAssocID="{99445400-0F1E-4914-85DF-E1117EAD28CC}" presName="compNode" presStyleCnt="0"/>
      <dgm:spPr/>
    </dgm:pt>
    <dgm:pt modelId="{501D438B-3539-438C-B032-04A469106F5F}" type="pres">
      <dgm:prSet presAssocID="{99445400-0F1E-4914-85DF-E1117EAD28CC}" presName="bgRect" presStyleLbl="bgShp" presStyleIdx="3" presStyleCnt="4"/>
      <dgm:spPr/>
    </dgm:pt>
    <dgm:pt modelId="{DCCC4C63-5ADC-4AA1-857E-0EA234BA2F1B}" type="pres">
      <dgm:prSet presAssocID="{99445400-0F1E-4914-85DF-E1117EAD28C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Japanese Dolls"/>
        </a:ext>
      </dgm:extLst>
    </dgm:pt>
    <dgm:pt modelId="{EC6C468B-6DCD-47B7-9020-2AE7D6C4C095}" type="pres">
      <dgm:prSet presAssocID="{99445400-0F1E-4914-85DF-E1117EAD28CC}" presName="spaceRect" presStyleCnt="0"/>
      <dgm:spPr/>
    </dgm:pt>
    <dgm:pt modelId="{395DAF1A-C5C2-424B-B4BE-038FD90769B2}" type="pres">
      <dgm:prSet presAssocID="{99445400-0F1E-4914-85DF-E1117EAD28CC}" presName="parTx" presStyleLbl="revTx" presStyleIdx="3" presStyleCnt="4">
        <dgm:presLayoutVars>
          <dgm:chMax val="0"/>
          <dgm:chPref val="0"/>
        </dgm:presLayoutVars>
      </dgm:prSet>
      <dgm:spPr/>
    </dgm:pt>
  </dgm:ptLst>
  <dgm:cxnLst>
    <dgm:cxn modelId="{20C7D805-6F6B-4372-B30C-97928D9AB31E}" srcId="{BED1C0DB-C6A5-440F-83FB-85B397572254}" destId="{5DBF1917-A6F7-4B20-A64A-9B2A9CA74EE2}" srcOrd="0" destOrd="0" parTransId="{F077EB80-9909-4FAC-B2E0-D27ED3A0175F}" sibTransId="{C790107C-DD2E-4821-ABF7-1F17179FD564}"/>
    <dgm:cxn modelId="{D551E90E-5424-4DA4-B8EE-0FC63F3725ED}" type="presOf" srcId="{5DBF1917-A6F7-4B20-A64A-9B2A9CA74EE2}" destId="{AC06691A-4AE2-4D13-B86C-C1FE21CE4514}" srcOrd="0" destOrd="0" presId="urn:microsoft.com/office/officeart/2018/2/layout/IconVerticalSolidList"/>
    <dgm:cxn modelId="{76B99F16-92AF-4145-89D5-18447A6739D1}" srcId="{BED1C0DB-C6A5-440F-83FB-85B397572254}" destId="{99445400-0F1E-4914-85DF-E1117EAD28CC}" srcOrd="3" destOrd="0" parTransId="{3E24CDA9-0D35-4A92-8D90-DB4F2769AB05}" sibTransId="{219D5041-B7A5-49CA-9AAA-78445EDB0FFC}"/>
    <dgm:cxn modelId="{B0F97C4C-8041-44BB-94D7-8126E3504878}" type="presOf" srcId="{BED1C0DB-C6A5-440F-83FB-85B397572254}" destId="{CA198628-E228-4570-993E-954881742AF3}" srcOrd="0" destOrd="0" presId="urn:microsoft.com/office/officeart/2018/2/layout/IconVerticalSolidList"/>
    <dgm:cxn modelId="{F4BC748F-9099-4F5C-B736-95CB170A84D9}" srcId="{BED1C0DB-C6A5-440F-83FB-85B397572254}" destId="{E7189488-B5A2-41D4-B0F6-2127D8A71B9F}" srcOrd="2" destOrd="0" parTransId="{50F9F0D3-629F-4399-976B-F554795D7F37}" sibTransId="{8AB06912-16AB-4967-AF37-C31BF1CC676A}"/>
    <dgm:cxn modelId="{78EE8A9E-1549-4AB2-8B36-BC34C768C4C4}" type="presOf" srcId="{99445400-0F1E-4914-85DF-E1117EAD28CC}" destId="{395DAF1A-C5C2-424B-B4BE-038FD90769B2}" srcOrd="0" destOrd="0" presId="urn:microsoft.com/office/officeart/2018/2/layout/IconVerticalSolidList"/>
    <dgm:cxn modelId="{BF4C41C1-DB10-4A4C-97A1-CA1DC51642AE}" type="presOf" srcId="{E7189488-B5A2-41D4-B0F6-2127D8A71B9F}" destId="{DC0014BC-E686-4FE3-B5B7-A44573BDD92A}" srcOrd="0" destOrd="0" presId="urn:microsoft.com/office/officeart/2018/2/layout/IconVerticalSolidList"/>
    <dgm:cxn modelId="{537292C8-B742-4898-BFD9-A6CFE765397C}" type="presOf" srcId="{3146BB73-A96B-41CA-B2FC-2210C2992476}" destId="{793A289F-910E-472E-B025-87C4881B2F12}" srcOrd="0" destOrd="0" presId="urn:microsoft.com/office/officeart/2018/2/layout/IconVerticalSolidList"/>
    <dgm:cxn modelId="{E6B2A1E4-17E7-4F8B-9D9F-D3D5BB8E418C}" srcId="{BED1C0DB-C6A5-440F-83FB-85B397572254}" destId="{3146BB73-A96B-41CA-B2FC-2210C2992476}" srcOrd="1" destOrd="0" parTransId="{8FBE328F-CA97-4797-9316-919D95702652}" sibTransId="{7FB289FA-4BFE-475C-9140-343CBECD82FA}"/>
    <dgm:cxn modelId="{09968F2D-73B1-4C1D-93A5-C5DF17E18642}" type="presParOf" srcId="{CA198628-E228-4570-993E-954881742AF3}" destId="{7318CB2D-1DA9-46B1-B889-C0CC915F20C5}" srcOrd="0" destOrd="0" presId="urn:microsoft.com/office/officeart/2018/2/layout/IconVerticalSolidList"/>
    <dgm:cxn modelId="{5ADA8869-1FFD-49CB-9C53-375432EACBDB}" type="presParOf" srcId="{7318CB2D-1DA9-46B1-B889-C0CC915F20C5}" destId="{73DAFE1F-8F7E-442D-9936-759983D8901E}" srcOrd="0" destOrd="0" presId="urn:microsoft.com/office/officeart/2018/2/layout/IconVerticalSolidList"/>
    <dgm:cxn modelId="{5F29FC0D-205B-4A50-B040-3A1D2AAE4E1A}" type="presParOf" srcId="{7318CB2D-1DA9-46B1-B889-C0CC915F20C5}" destId="{EDEAAFFD-C29D-4D1A-81CB-84DEE9F1F90A}" srcOrd="1" destOrd="0" presId="urn:microsoft.com/office/officeart/2018/2/layout/IconVerticalSolidList"/>
    <dgm:cxn modelId="{FD33433E-99C7-44F7-89C3-80CEBF56E5C7}" type="presParOf" srcId="{7318CB2D-1DA9-46B1-B889-C0CC915F20C5}" destId="{2DBDCCF7-36CD-4A12-AAB0-3E385FF5CD23}" srcOrd="2" destOrd="0" presId="urn:microsoft.com/office/officeart/2018/2/layout/IconVerticalSolidList"/>
    <dgm:cxn modelId="{3C94EAC7-AD2E-42BE-8BC6-8E26D7A70228}" type="presParOf" srcId="{7318CB2D-1DA9-46B1-B889-C0CC915F20C5}" destId="{AC06691A-4AE2-4D13-B86C-C1FE21CE4514}" srcOrd="3" destOrd="0" presId="urn:microsoft.com/office/officeart/2018/2/layout/IconVerticalSolidList"/>
    <dgm:cxn modelId="{6DB87D68-F81B-490A-90B7-2CDFE4D88A18}" type="presParOf" srcId="{CA198628-E228-4570-993E-954881742AF3}" destId="{C33A47C2-16B3-4C3E-B02E-25E6E81E4C68}" srcOrd="1" destOrd="0" presId="urn:microsoft.com/office/officeart/2018/2/layout/IconVerticalSolidList"/>
    <dgm:cxn modelId="{6B752F67-9205-499A-A499-5E06EC6425E0}" type="presParOf" srcId="{CA198628-E228-4570-993E-954881742AF3}" destId="{5101C751-3252-4D38-92EB-442631AF35E5}" srcOrd="2" destOrd="0" presId="urn:microsoft.com/office/officeart/2018/2/layout/IconVerticalSolidList"/>
    <dgm:cxn modelId="{CFBE74B4-68D8-4E3D-BBA3-9A76FC5FDD53}" type="presParOf" srcId="{5101C751-3252-4D38-92EB-442631AF35E5}" destId="{BCCCB9C5-9C6C-458F-887F-D093863F7618}" srcOrd="0" destOrd="0" presId="urn:microsoft.com/office/officeart/2018/2/layout/IconVerticalSolidList"/>
    <dgm:cxn modelId="{315F2DB7-69D6-48DC-96F4-EB9046453B7D}" type="presParOf" srcId="{5101C751-3252-4D38-92EB-442631AF35E5}" destId="{E9AC8BF7-02BD-4167-BBD7-DF11D6F675E9}" srcOrd="1" destOrd="0" presId="urn:microsoft.com/office/officeart/2018/2/layout/IconVerticalSolidList"/>
    <dgm:cxn modelId="{109173FF-91D7-4886-A5E7-744F273B72BB}" type="presParOf" srcId="{5101C751-3252-4D38-92EB-442631AF35E5}" destId="{BDB84D38-A70D-4B25-91F5-D82AC833C833}" srcOrd="2" destOrd="0" presId="urn:microsoft.com/office/officeart/2018/2/layout/IconVerticalSolidList"/>
    <dgm:cxn modelId="{78B4C2F1-ACE0-4266-87D5-D7984799B9D5}" type="presParOf" srcId="{5101C751-3252-4D38-92EB-442631AF35E5}" destId="{793A289F-910E-472E-B025-87C4881B2F12}" srcOrd="3" destOrd="0" presId="urn:microsoft.com/office/officeart/2018/2/layout/IconVerticalSolidList"/>
    <dgm:cxn modelId="{4134CC00-4945-4DB8-A640-36BAD90CF57D}" type="presParOf" srcId="{CA198628-E228-4570-993E-954881742AF3}" destId="{D46E18B2-4636-4FAE-A936-CBAC1474F4BF}" srcOrd="3" destOrd="0" presId="urn:microsoft.com/office/officeart/2018/2/layout/IconVerticalSolidList"/>
    <dgm:cxn modelId="{76857E7B-289F-4153-B0DE-73171C4C6A24}" type="presParOf" srcId="{CA198628-E228-4570-993E-954881742AF3}" destId="{B5A08FBB-A810-441D-AA5D-FBE415796CF3}" srcOrd="4" destOrd="0" presId="urn:microsoft.com/office/officeart/2018/2/layout/IconVerticalSolidList"/>
    <dgm:cxn modelId="{2666B341-46E6-44C0-87BE-7487494B721C}" type="presParOf" srcId="{B5A08FBB-A810-441D-AA5D-FBE415796CF3}" destId="{21F6F90F-53F7-4AC4-8805-041FBF47AE26}" srcOrd="0" destOrd="0" presId="urn:microsoft.com/office/officeart/2018/2/layout/IconVerticalSolidList"/>
    <dgm:cxn modelId="{E4DA4E32-C3C5-4F49-AC3F-54585E75551A}" type="presParOf" srcId="{B5A08FBB-A810-441D-AA5D-FBE415796CF3}" destId="{84F8FD95-69DE-40B2-9FF7-9D1B734BA297}" srcOrd="1" destOrd="0" presId="urn:microsoft.com/office/officeart/2018/2/layout/IconVerticalSolidList"/>
    <dgm:cxn modelId="{3DFC7193-E6C0-4216-8503-ADC4D533BEB5}" type="presParOf" srcId="{B5A08FBB-A810-441D-AA5D-FBE415796CF3}" destId="{CDFDFF12-2197-49AC-93D0-6F37ABD5603A}" srcOrd="2" destOrd="0" presId="urn:microsoft.com/office/officeart/2018/2/layout/IconVerticalSolidList"/>
    <dgm:cxn modelId="{EF2E6117-0327-4C5A-A6B8-4AA81FEE6286}" type="presParOf" srcId="{B5A08FBB-A810-441D-AA5D-FBE415796CF3}" destId="{DC0014BC-E686-4FE3-B5B7-A44573BDD92A}" srcOrd="3" destOrd="0" presId="urn:microsoft.com/office/officeart/2018/2/layout/IconVerticalSolidList"/>
    <dgm:cxn modelId="{1209D64B-6534-4BC8-9B1E-3669B4AFB7E6}" type="presParOf" srcId="{CA198628-E228-4570-993E-954881742AF3}" destId="{27431395-5325-4B45-A199-EF98C624BE84}" srcOrd="5" destOrd="0" presId="urn:microsoft.com/office/officeart/2018/2/layout/IconVerticalSolidList"/>
    <dgm:cxn modelId="{0CCE3C09-7274-4580-9349-25B5D70B84FE}" type="presParOf" srcId="{CA198628-E228-4570-993E-954881742AF3}" destId="{5964F537-1791-4D89-BDC4-5789F5284892}" srcOrd="6" destOrd="0" presId="urn:microsoft.com/office/officeart/2018/2/layout/IconVerticalSolidList"/>
    <dgm:cxn modelId="{94C71BDD-F440-4619-8FFC-8CB5EC0C51B3}" type="presParOf" srcId="{5964F537-1791-4D89-BDC4-5789F5284892}" destId="{501D438B-3539-438C-B032-04A469106F5F}" srcOrd="0" destOrd="0" presId="urn:microsoft.com/office/officeart/2018/2/layout/IconVerticalSolidList"/>
    <dgm:cxn modelId="{D9C35E99-30A4-4352-8039-DE3BDB4DE7FC}" type="presParOf" srcId="{5964F537-1791-4D89-BDC4-5789F5284892}" destId="{DCCC4C63-5ADC-4AA1-857E-0EA234BA2F1B}" srcOrd="1" destOrd="0" presId="urn:microsoft.com/office/officeart/2018/2/layout/IconVerticalSolidList"/>
    <dgm:cxn modelId="{B561BEDE-0AED-42E7-9349-254CE456658A}" type="presParOf" srcId="{5964F537-1791-4D89-BDC4-5789F5284892}" destId="{EC6C468B-6DCD-47B7-9020-2AE7D6C4C095}" srcOrd="2" destOrd="0" presId="urn:microsoft.com/office/officeart/2018/2/layout/IconVerticalSolidList"/>
    <dgm:cxn modelId="{1E122400-85CA-4E0E-A043-2157B717A9C0}" type="presParOf" srcId="{5964F537-1791-4D89-BDC4-5789F5284892}" destId="{395DAF1A-C5C2-424B-B4BE-038FD90769B2}"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D1C0DB-C6A5-440F-83FB-85B39757225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DBF1917-A6F7-4B20-A64A-9B2A9CA74EE2}">
      <dgm:prSet custT="1"/>
      <dgm:spPr/>
      <dgm:t>
        <a:bodyPr/>
        <a:lstStyle/>
        <a:p>
          <a:pPr algn="l"/>
          <a:r>
            <a:rPr lang="fr-CM" sz="2000" b="1" kern="1200" dirty="0">
              <a:solidFill>
                <a:srgbClr val="009DD9"/>
              </a:solidFill>
              <a:latin typeface="Arial Narrow" panose="020B0606020202030204" pitchFamily="34" charset="0"/>
              <a:ea typeface="Arial Unicode MS"/>
              <a:cs typeface="+mn-cs"/>
            </a:rPr>
            <a:t>Domaine prioritaire 2 : </a:t>
          </a:r>
          <a:r>
            <a:rPr lang="fr-CM" sz="2000" kern="1200" dirty="0">
              <a:latin typeface="Arial Narrow" panose="020B0606020202030204" pitchFamily="34" charset="0"/>
            </a:rPr>
            <a:t>Amélioration de la sécurité alimentaire et nutritionnelle et la résilience des populations vulnérables (</a:t>
          </a:r>
          <a:r>
            <a:rPr lang="fr-CM" sz="2000" b="1" kern="1200" dirty="0">
              <a:latin typeface="Arial Narrow" panose="020B0606020202030204" pitchFamily="34" charset="0"/>
            </a:rPr>
            <a:t>Gabon</a:t>
          </a:r>
          <a:r>
            <a:rPr lang="fr-CM" sz="2000" kern="1200" dirty="0">
              <a:latin typeface="Arial Narrow" panose="020B0606020202030204" pitchFamily="34" charset="0"/>
            </a:rPr>
            <a:t>).</a:t>
          </a:r>
          <a:endParaRPr lang="en-US" sz="2800" kern="1200" dirty="0">
            <a:latin typeface="Arial Narrow" panose="020B0606020202030204" pitchFamily="34" charset="0"/>
          </a:endParaRPr>
        </a:p>
      </dgm:t>
    </dgm:pt>
    <dgm:pt modelId="{F077EB80-9909-4FAC-B2E0-D27ED3A0175F}" type="parTrans" cxnId="{20C7D805-6F6B-4372-B30C-97928D9AB31E}">
      <dgm:prSet/>
      <dgm:spPr/>
      <dgm:t>
        <a:bodyPr/>
        <a:lstStyle/>
        <a:p>
          <a:endParaRPr lang="en-US"/>
        </a:p>
      </dgm:t>
    </dgm:pt>
    <dgm:pt modelId="{C790107C-DD2E-4821-ABF7-1F17179FD564}" type="sibTrans" cxnId="{20C7D805-6F6B-4372-B30C-97928D9AB31E}">
      <dgm:prSet/>
      <dgm:spPr/>
      <dgm:t>
        <a:bodyPr/>
        <a:lstStyle/>
        <a:p>
          <a:endParaRPr lang="en-US"/>
        </a:p>
      </dgm:t>
    </dgm:pt>
    <dgm:pt modelId="{3146BB73-A96B-41CA-B2FC-2210C2992476}">
      <dgm:prSet custT="1"/>
      <dgm:spPr/>
      <dgm:t>
        <a:bodyPr/>
        <a:lstStyle/>
        <a:p>
          <a:pPr algn="l"/>
          <a:r>
            <a:rPr lang="fr-CM" sz="2000" b="1" kern="1200" dirty="0">
              <a:solidFill>
                <a:srgbClr val="0BD0D9"/>
              </a:solidFill>
              <a:latin typeface="Arial Narrow" panose="020B0606020202030204" pitchFamily="34" charset="0"/>
              <a:ea typeface="Arial Unicode MS"/>
              <a:cs typeface="+mn-cs"/>
            </a:rPr>
            <a:t>Domaine prioritaire 1 : </a:t>
          </a:r>
          <a:r>
            <a:rPr lang="fr-CM" sz="2000" kern="1200" dirty="0">
              <a:latin typeface="Arial Narrow" panose="020B0606020202030204" pitchFamily="34" charset="0"/>
            </a:rPr>
            <a:t>Amélioration de la production dans les secteurs agricoles, de la pêche et de la forêt, en vue de renforcer la sécurité alimentaire en nutritionnelle (</a:t>
          </a:r>
          <a:r>
            <a:rPr lang="fr-CM" sz="2000" b="1" kern="1200" dirty="0">
              <a:latin typeface="Arial Narrow" panose="020B0606020202030204" pitchFamily="34" charset="0"/>
            </a:rPr>
            <a:t>Guinée</a:t>
          </a:r>
          <a:r>
            <a:rPr lang="fr-CM" sz="2000" kern="1200" dirty="0">
              <a:latin typeface="Arial Narrow" panose="020B0606020202030204" pitchFamily="34" charset="0"/>
            </a:rPr>
            <a:t> </a:t>
          </a:r>
          <a:r>
            <a:rPr lang="fr-CM" sz="2000" b="1" kern="1200" dirty="0">
              <a:latin typeface="Arial Narrow" panose="020B0606020202030204" pitchFamily="34" charset="0"/>
            </a:rPr>
            <a:t>Eq</a:t>
          </a:r>
          <a:r>
            <a:rPr lang="fr-CM" sz="2000" kern="1200" dirty="0">
              <a:latin typeface="Arial Narrow" panose="020B0606020202030204" pitchFamily="34" charset="0"/>
            </a:rPr>
            <a:t>).</a:t>
          </a:r>
        </a:p>
      </dgm:t>
    </dgm:pt>
    <dgm:pt modelId="{8FBE328F-CA97-4797-9316-919D95702652}" type="parTrans" cxnId="{E6B2A1E4-17E7-4F8B-9D9F-D3D5BB8E418C}">
      <dgm:prSet/>
      <dgm:spPr/>
      <dgm:t>
        <a:bodyPr/>
        <a:lstStyle/>
        <a:p>
          <a:endParaRPr lang="en-US"/>
        </a:p>
      </dgm:t>
    </dgm:pt>
    <dgm:pt modelId="{7FB289FA-4BFE-475C-9140-343CBECD82FA}" type="sibTrans" cxnId="{E6B2A1E4-17E7-4F8B-9D9F-D3D5BB8E418C}">
      <dgm:prSet/>
      <dgm:spPr/>
      <dgm:t>
        <a:bodyPr/>
        <a:lstStyle/>
        <a:p>
          <a:endParaRPr lang="en-US"/>
        </a:p>
      </dgm:t>
    </dgm:pt>
    <dgm:pt modelId="{E7189488-B5A2-41D4-B0F6-2127D8A71B9F}">
      <dgm:prSet custT="1"/>
      <dgm:spPr/>
      <dgm:t>
        <a:bodyPr/>
        <a:lstStyle/>
        <a:p>
          <a:pPr algn="l"/>
          <a:r>
            <a:rPr lang="fr-CM" sz="2000" b="1" kern="1200" dirty="0">
              <a:solidFill>
                <a:srgbClr val="10CF9B"/>
              </a:solidFill>
              <a:latin typeface="Arial Narrow" panose="020B0606020202030204" pitchFamily="34" charset="0"/>
            </a:rPr>
            <a:t>Domaine prioritaire 2 : </a:t>
          </a:r>
        </a:p>
        <a:p>
          <a:pPr algn="l"/>
          <a:r>
            <a:rPr lang="fr-FR" sz="2000" kern="1200" dirty="0">
              <a:solidFill>
                <a:prstClr val="black">
                  <a:hueOff val="0"/>
                  <a:satOff val="0"/>
                  <a:lumOff val="0"/>
                  <a:alphaOff val="0"/>
                </a:prstClr>
              </a:solidFill>
              <a:latin typeface="Arial Narrow" panose="020B0606020202030204" pitchFamily="34" charset="0"/>
              <a:cs typeface="+mn-cs"/>
            </a:rPr>
            <a:t>L’accroissement et la valorisation des systèmes de production agricole à travers le renforcement et la diversification de l’agriculture, de l’élevage, de la pêche et de l’aquaculture ainsi que la promotion de l’entreprenariat agricole des jeunes et des technologies innovantes.(</a:t>
          </a:r>
          <a:r>
            <a:rPr lang="fr-FR" sz="2000" b="1" kern="1200" dirty="0">
              <a:solidFill>
                <a:prstClr val="black">
                  <a:hueOff val="0"/>
                  <a:satOff val="0"/>
                  <a:lumOff val="0"/>
                  <a:alphaOff val="0"/>
                </a:prstClr>
              </a:solidFill>
              <a:latin typeface="Arial Narrow" panose="020B0606020202030204" pitchFamily="34" charset="0"/>
              <a:cs typeface="+mn-cs"/>
            </a:rPr>
            <a:t>Congo</a:t>
          </a:r>
          <a:r>
            <a:rPr lang="fr-FR" sz="2000" kern="1200" dirty="0">
              <a:solidFill>
                <a:prstClr val="black">
                  <a:hueOff val="0"/>
                  <a:satOff val="0"/>
                  <a:lumOff val="0"/>
                  <a:alphaOff val="0"/>
                </a:prstClr>
              </a:solidFill>
              <a:latin typeface="Arial Narrow" panose="020B0606020202030204" pitchFamily="34" charset="0"/>
              <a:cs typeface="+mn-cs"/>
            </a:rPr>
            <a:t>) </a:t>
          </a:r>
          <a:endParaRPr lang="en-US" sz="2000" kern="1200" dirty="0">
            <a:solidFill>
              <a:prstClr val="black">
                <a:hueOff val="0"/>
                <a:satOff val="0"/>
                <a:lumOff val="0"/>
                <a:alphaOff val="0"/>
              </a:prstClr>
            </a:solidFill>
            <a:latin typeface="Arial Narrow" panose="020B0606020202030204" pitchFamily="34" charset="0"/>
            <a:ea typeface="Arial Unicode MS"/>
            <a:cs typeface="+mn-cs"/>
          </a:endParaRPr>
        </a:p>
      </dgm:t>
    </dgm:pt>
    <dgm:pt modelId="{50F9F0D3-629F-4399-976B-F554795D7F37}" type="parTrans" cxnId="{F4BC748F-9099-4F5C-B736-95CB170A84D9}">
      <dgm:prSet/>
      <dgm:spPr/>
      <dgm:t>
        <a:bodyPr/>
        <a:lstStyle/>
        <a:p>
          <a:endParaRPr lang="en-US"/>
        </a:p>
      </dgm:t>
    </dgm:pt>
    <dgm:pt modelId="{8AB06912-16AB-4967-AF37-C31BF1CC676A}" type="sibTrans" cxnId="{F4BC748F-9099-4F5C-B736-95CB170A84D9}">
      <dgm:prSet/>
      <dgm:spPr/>
      <dgm:t>
        <a:bodyPr/>
        <a:lstStyle/>
        <a:p>
          <a:endParaRPr lang="en-US"/>
        </a:p>
      </dgm:t>
    </dgm:pt>
    <dgm:pt modelId="{99445400-0F1E-4914-85DF-E1117EAD28CC}">
      <dgm:prSet custT="1"/>
      <dgm:spPr/>
      <dgm:t>
        <a:bodyPr/>
        <a:lstStyle/>
        <a:p>
          <a:pPr algn="l"/>
          <a:r>
            <a:rPr lang="fr-CM" sz="2000" b="1" kern="1200" dirty="0">
              <a:solidFill>
                <a:srgbClr val="7CCA62"/>
              </a:solidFill>
              <a:latin typeface="Arial Narrow" panose="020B0606020202030204" pitchFamily="34" charset="0"/>
              <a:ea typeface="Arial Unicode MS"/>
              <a:cs typeface="+mn-cs"/>
            </a:rPr>
            <a:t>Priorité Stratégique 1 (PS1) : </a:t>
          </a:r>
          <a:r>
            <a:rPr lang="fr-CM" sz="2000" kern="1200" dirty="0">
              <a:latin typeface="Arial Narrow" panose="020B0606020202030204" pitchFamily="34" charset="0"/>
            </a:rPr>
            <a:t>Une croissance inclusive et durable grâce à une transformation structurelle et verte de l’économie avec création d’emplois décents (</a:t>
          </a:r>
          <a:r>
            <a:rPr lang="fr-CM" sz="2000" b="1" kern="1200" dirty="0">
              <a:latin typeface="Arial Narrow" panose="020B0606020202030204" pitchFamily="34" charset="0"/>
            </a:rPr>
            <a:t>Cameroun</a:t>
          </a:r>
          <a:r>
            <a:rPr lang="fr-CM" sz="2000" kern="1200" dirty="0">
              <a:latin typeface="Arial Narrow" panose="020B0606020202030204" pitchFamily="34" charset="0"/>
            </a:rPr>
            <a:t>).</a:t>
          </a:r>
        </a:p>
      </dgm:t>
    </dgm:pt>
    <dgm:pt modelId="{3E24CDA9-0D35-4A92-8D90-DB4F2769AB05}" type="parTrans" cxnId="{76B99F16-92AF-4145-89D5-18447A6739D1}">
      <dgm:prSet/>
      <dgm:spPr/>
      <dgm:t>
        <a:bodyPr/>
        <a:lstStyle/>
        <a:p>
          <a:endParaRPr lang="en-US"/>
        </a:p>
      </dgm:t>
    </dgm:pt>
    <dgm:pt modelId="{219D5041-B7A5-49CA-9AAA-78445EDB0FFC}" type="sibTrans" cxnId="{76B99F16-92AF-4145-89D5-18447A6739D1}">
      <dgm:prSet/>
      <dgm:spPr/>
      <dgm:t>
        <a:bodyPr/>
        <a:lstStyle/>
        <a:p>
          <a:endParaRPr lang="en-US"/>
        </a:p>
      </dgm:t>
    </dgm:pt>
    <dgm:pt modelId="{CA198628-E228-4570-993E-954881742AF3}" type="pres">
      <dgm:prSet presAssocID="{BED1C0DB-C6A5-440F-83FB-85B397572254}" presName="root" presStyleCnt="0">
        <dgm:presLayoutVars>
          <dgm:dir/>
          <dgm:resizeHandles val="exact"/>
        </dgm:presLayoutVars>
      </dgm:prSet>
      <dgm:spPr/>
    </dgm:pt>
    <dgm:pt modelId="{7318CB2D-1DA9-46B1-B889-C0CC915F20C5}" type="pres">
      <dgm:prSet presAssocID="{5DBF1917-A6F7-4B20-A64A-9B2A9CA74EE2}" presName="compNode" presStyleCnt="0"/>
      <dgm:spPr/>
    </dgm:pt>
    <dgm:pt modelId="{73DAFE1F-8F7E-442D-9936-759983D8901E}" type="pres">
      <dgm:prSet presAssocID="{5DBF1917-A6F7-4B20-A64A-9B2A9CA74EE2}" presName="bgRect" presStyleLbl="bgShp" presStyleIdx="0" presStyleCnt="4"/>
      <dgm:spPr/>
    </dgm:pt>
    <dgm:pt modelId="{EDEAAFFD-C29D-4D1A-81CB-84DEE9F1F90A}" type="pres">
      <dgm:prSet presAssocID="{5DBF1917-A6F7-4B20-A64A-9B2A9CA74EE2}" presName="iconRect" presStyleLbl="node1" presStyleIdx="0" presStyleCnt="4" custScaleX="161843" custScaleY="15094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Hand with Plant"/>
        </a:ext>
      </dgm:extLst>
    </dgm:pt>
    <dgm:pt modelId="{2DBDCCF7-36CD-4A12-AAB0-3E385FF5CD23}" type="pres">
      <dgm:prSet presAssocID="{5DBF1917-A6F7-4B20-A64A-9B2A9CA74EE2}" presName="spaceRect" presStyleCnt="0"/>
      <dgm:spPr/>
    </dgm:pt>
    <dgm:pt modelId="{AC06691A-4AE2-4D13-B86C-C1FE21CE4514}" type="pres">
      <dgm:prSet presAssocID="{5DBF1917-A6F7-4B20-A64A-9B2A9CA74EE2}" presName="parTx" presStyleLbl="revTx" presStyleIdx="0" presStyleCnt="4">
        <dgm:presLayoutVars>
          <dgm:chMax val="0"/>
          <dgm:chPref val="0"/>
        </dgm:presLayoutVars>
      </dgm:prSet>
      <dgm:spPr/>
    </dgm:pt>
    <dgm:pt modelId="{C33A47C2-16B3-4C3E-B02E-25E6E81E4C68}" type="pres">
      <dgm:prSet presAssocID="{C790107C-DD2E-4821-ABF7-1F17179FD564}" presName="sibTrans" presStyleCnt="0"/>
      <dgm:spPr/>
    </dgm:pt>
    <dgm:pt modelId="{5101C751-3252-4D38-92EB-442631AF35E5}" type="pres">
      <dgm:prSet presAssocID="{3146BB73-A96B-41CA-B2FC-2210C2992476}" presName="compNode" presStyleCnt="0"/>
      <dgm:spPr/>
    </dgm:pt>
    <dgm:pt modelId="{BCCCB9C5-9C6C-458F-887F-D093863F7618}" type="pres">
      <dgm:prSet presAssocID="{3146BB73-A96B-41CA-B2FC-2210C2992476}" presName="bgRect" presStyleLbl="bgShp" presStyleIdx="1" presStyleCnt="4"/>
      <dgm:spPr/>
    </dgm:pt>
    <dgm:pt modelId="{E9AC8BF7-02BD-4167-BBD7-DF11D6F675E9}" type="pres">
      <dgm:prSet presAssocID="{3146BB73-A96B-41CA-B2FC-2210C2992476}" presName="iconRect" presStyleLbl="node1" presStyleIdx="1" presStyleCnt="4" custScaleX="161843" custScaleY="16208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grenages"/>
        </a:ext>
      </dgm:extLst>
    </dgm:pt>
    <dgm:pt modelId="{BDB84D38-A70D-4B25-91F5-D82AC833C833}" type="pres">
      <dgm:prSet presAssocID="{3146BB73-A96B-41CA-B2FC-2210C2992476}" presName="spaceRect" presStyleCnt="0"/>
      <dgm:spPr/>
    </dgm:pt>
    <dgm:pt modelId="{793A289F-910E-472E-B025-87C4881B2F12}" type="pres">
      <dgm:prSet presAssocID="{3146BB73-A96B-41CA-B2FC-2210C2992476}" presName="parTx" presStyleLbl="revTx" presStyleIdx="1" presStyleCnt="4" custScaleX="105071">
        <dgm:presLayoutVars>
          <dgm:chMax val="0"/>
          <dgm:chPref val="0"/>
        </dgm:presLayoutVars>
      </dgm:prSet>
      <dgm:spPr/>
    </dgm:pt>
    <dgm:pt modelId="{D46E18B2-4636-4FAE-A936-CBAC1474F4BF}" type="pres">
      <dgm:prSet presAssocID="{7FB289FA-4BFE-475C-9140-343CBECD82FA}" presName="sibTrans" presStyleCnt="0"/>
      <dgm:spPr/>
    </dgm:pt>
    <dgm:pt modelId="{B5A08FBB-A810-441D-AA5D-FBE415796CF3}" type="pres">
      <dgm:prSet presAssocID="{E7189488-B5A2-41D4-B0F6-2127D8A71B9F}" presName="compNode" presStyleCnt="0"/>
      <dgm:spPr/>
    </dgm:pt>
    <dgm:pt modelId="{21F6F90F-53F7-4AC4-8805-041FBF47AE26}" type="pres">
      <dgm:prSet presAssocID="{E7189488-B5A2-41D4-B0F6-2127D8A71B9F}" presName="bgRect" presStyleLbl="bgShp" presStyleIdx="2" presStyleCnt="4" custLinFactNeighborX="-12034" custLinFactNeighborY="6216"/>
      <dgm:spPr/>
    </dgm:pt>
    <dgm:pt modelId="{84F8FD95-69DE-40B2-9FF7-9D1B734BA297}" type="pres">
      <dgm:prSet presAssocID="{E7189488-B5A2-41D4-B0F6-2127D8A71B9F}" presName="iconRect" presStyleLbl="node1" presStyleIdx="2" presStyleCnt="4" custScaleX="167420" custScaleY="14811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l"/>
        </a:ext>
      </dgm:extLst>
    </dgm:pt>
    <dgm:pt modelId="{CDFDFF12-2197-49AC-93D0-6F37ABD5603A}" type="pres">
      <dgm:prSet presAssocID="{E7189488-B5A2-41D4-B0F6-2127D8A71B9F}" presName="spaceRect" presStyleCnt="0"/>
      <dgm:spPr/>
    </dgm:pt>
    <dgm:pt modelId="{DC0014BC-E686-4FE3-B5B7-A44573BDD92A}" type="pres">
      <dgm:prSet presAssocID="{E7189488-B5A2-41D4-B0F6-2127D8A71B9F}" presName="parTx" presStyleLbl="revTx" presStyleIdx="2" presStyleCnt="4" custLinFactNeighborX="-3201" custLinFactNeighborY="-165">
        <dgm:presLayoutVars>
          <dgm:chMax val="0"/>
          <dgm:chPref val="0"/>
        </dgm:presLayoutVars>
      </dgm:prSet>
      <dgm:spPr/>
    </dgm:pt>
    <dgm:pt modelId="{27431395-5325-4B45-A199-EF98C624BE84}" type="pres">
      <dgm:prSet presAssocID="{8AB06912-16AB-4967-AF37-C31BF1CC676A}" presName="sibTrans" presStyleCnt="0"/>
      <dgm:spPr/>
    </dgm:pt>
    <dgm:pt modelId="{5964F537-1791-4D89-BDC4-5789F5284892}" type="pres">
      <dgm:prSet presAssocID="{99445400-0F1E-4914-85DF-E1117EAD28CC}" presName="compNode" presStyleCnt="0"/>
      <dgm:spPr/>
    </dgm:pt>
    <dgm:pt modelId="{501D438B-3539-438C-B032-04A469106F5F}" type="pres">
      <dgm:prSet presAssocID="{99445400-0F1E-4914-85DF-E1117EAD28CC}" presName="bgRect" presStyleLbl="bgShp" presStyleIdx="3" presStyleCnt="4"/>
      <dgm:spPr/>
    </dgm:pt>
    <dgm:pt modelId="{DCCC4C63-5ADC-4AA1-857E-0EA234BA2F1B}" type="pres">
      <dgm:prSet presAssocID="{99445400-0F1E-4914-85DF-E1117EAD28CC}" presName="iconRect" presStyleLbl="node1" presStyleIdx="3" presStyleCnt="4" custScaleX="139533" custScaleY="1230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Japanese Dolls"/>
        </a:ext>
      </dgm:extLst>
    </dgm:pt>
    <dgm:pt modelId="{EC6C468B-6DCD-47B7-9020-2AE7D6C4C095}" type="pres">
      <dgm:prSet presAssocID="{99445400-0F1E-4914-85DF-E1117EAD28CC}" presName="spaceRect" presStyleCnt="0"/>
      <dgm:spPr/>
    </dgm:pt>
    <dgm:pt modelId="{395DAF1A-C5C2-424B-B4BE-038FD90769B2}" type="pres">
      <dgm:prSet presAssocID="{99445400-0F1E-4914-85DF-E1117EAD28CC}" presName="parTx" presStyleLbl="revTx" presStyleIdx="3" presStyleCnt="4" custScaleX="101366">
        <dgm:presLayoutVars>
          <dgm:chMax val="0"/>
          <dgm:chPref val="0"/>
        </dgm:presLayoutVars>
      </dgm:prSet>
      <dgm:spPr/>
    </dgm:pt>
  </dgm:ptLst>
  <dgm:cxnLst>
    <dgm:cxn modelId="{20C7D805-6F6B-4372-B30C-97928D9AB31E}" srcId="{BED1C0DB-C6A5-440F-83FB-85B397572254}" destId="{5DBF1917-A6F7-4B20-A64A-9B2A9CA74EE2}" srcOrd="0" destOrd="0" parTransId="{F077EB80-9909-4FAC-B2E0-D27ED3A0175F}" sibTransId="{C790107C-DD2E-4821-ABF7-1F17179FD564}"/>
    <dgm:cxn modelId="{D551E90E-5424-4DA4-B8EE-0FC63F3725ED}" type="presOf" srcId="{5DBF1917-A6F7-4B20-A64A-9B2A9CA74EE2}" destId="{AC06691A-4AE2-4D13-B86C-C1FE21CE4514}" srcOrd="0" destOrd="0" presId="urn:microsoft.com/office/officeart/2018/2/layout/IconVerticalSolidList"/>
    <dgm:cxn modelId="{76B99F16-92AF-4145-89D5-18447A6739D1}" srcId="{BED1C0DB-C6A5-440F-83FB-85B397572254}" destId="{99445400-0F1E-4914-85DF-E1117EAD28CC}" srcOrd="3" destOrd="0" parTransId="{3E24CDA9-0D35-4A92-8D90-DB4F2769AB05}" sibTransId="{219D5041-B7A5-49CA-9AAA-78445EDB0FFC}"/>
    <dgm:cxn modelId="{B0F97C4C-8041-44BB-94D7-8126E3504878}" type="presOf" srcId="{BED1C0DB-C6A5-440F-83FB-85B397572254}" destId="{CA198628-E228-4570-993E-954881742AF3}" srcOrd="0" destOrd="0" presId="urn:microsoft.com/office/officeart/2018/2/layout/IconVerticalSolidList"/>
    <dgm:cxn modelId="{F4BC748F-9099-4F5C-B736-95CB170A84D9}" srcId="{BED1C0DB-C6A5-440F-83FB-85B397572254}" destId="{E7189488-B5A2-41D4-B0F6-2127D8A71B9F}" srcOrd="2" destOrd="0" parTransId="{50F9F0D3-629F-4399-976B-F554795D7F37}" sibTransId="{8AB06912-16AB-4967-AF37-C31BF1CC676A}"/>
    <dgm:cxn modelId="{78EE8A9E-1549-4AB2-8B36-BC34C768C4C4}" type="presOf" srcId="{99445400-0F1E-4914-85DF-E1117EAD28CC}" destId="{395DAF1A-C5C2-424B-B4BE-038FD90769B2}" srcOrd="0" destOrd="0" presId="urn:microsoft.com/office/officeart/2018/2/layout/IconVerticalSolidList"/>
    <dgm:cxn modelId="{BF4C41C1-DB10-4A4C-97A1-CA1DC51642AE}" type="presOf" srcId="{E7189488-B5A2-41D4-B0F6-2127D8A71B9F}" destId="{DC0014BC-E686-4FE3-B5B7-A44573BDD92A}" srcOrd="0" destOrd="0" presId="urn:microsoft.com/office/officeart/2018/2/layout/IconVerticalSolidList"/>
    <dgm:cxn modelId="{537292C8-B742-4898-BFD9-A6CFE765397C}" type="presOf" srcId="{3146BB73-A96B-41CA-B2FC-2210C2992476}" destId="{793A289F-910E-472E-B025-87C4881B2F12}" srcOrd="0" destOrd="0" presId="urn:microsoft.com/office/officeart/2018/2/layout/IconVerticalSolidList"/>
    <dgm:cxn modelId="{E6B2A1E4-17E7-4F8B-9D9F-D3D5BB8E418C}" srcId="{BED1C0DB-C6A5-440F-83FB-85B397572254}" destId="{3146BB73-A96B-41CA-B2FC-2210C2992476}" srcOrd="1" destOrd="0" parTransId="{8FBE328F-CA97-4797-9316-919D95702652}" sibTransId="{7FB289FA-4BFE-475C-9140-343CBECD82FA}"/>
    <dgm:cxn modelId="{09968F2D-73B1-4C1D-93A5-C5DF17E18642}" type="presParOf" srcId="{CA198628-E228-4570-993E-954881742AF3}" destId="{7318CB2D-1DA9-46B1-B889-C0CC915F20C5}" srcOrd="0" destOrd="0" presId="urn:microsoft.com/office/officeart/2018/2/layout/IconVerticalSolidList"/>
    <dgm:cxn modelId="{5ADA8869-1FFD-49CB-9C53-375432EACBDB}" type="presParOf" srcId="{7318CB2D-1DA9-46B1-B889-C0CC915F20C5}" destId="{73DAFE1F-8F7E-442D-9936-759983D8901E}" srcOrd="0" destOrd="0" presId="urn:microsoft.com/office/officeart/2018/2/layout/IconVerticalSolidList"/>
    <dgm:cxn modelId="{5F29FC0D-205B-4A50-B040-3A1D2AAE4E1A}" type="presParOf" srcId="{7318CB2D-1DA9-46B1-B889-C0CC915F20C5}" destId="{EDEAAFFD-C29D-4D1A-81CB-84DEE9F1F90A}" srcOrd="1" destOrd="0" presId="urn:microsoft.com/office/officeart/2018/2/layout/IconVerticalSolidList"/>
    <dgm:cxn modelId="{FD33433E-99C7-44F7-89C3-80CEBF56E5C7}" type="presParOf" srcId="{7318CB2D-1DA9-46B1-B889-C0CC915F20C5}" destId="{2DBDCCF7-36CD-4A12-AAB0-3E385FF5CD23}" srcOrd="2" destOrd="0" presId="urn:microsoft.com/office/officeart/2018/2/layout/IconVerticalSolidList"/>
    <dgm:cxn modelId="{3C94EAC7-AD2E-42BE-8BC6-8E26D7A70228}" type="presParOf" srcId="{7318CB2D-1DA9-46B1-B889-C0CC915F20C5}" destId="{AC06691A-4AE2-4D13-B86C-C1FE21CE4514}" srcOrd="3" destOrd="0" presId="urn:microsoft.com/office/officeart/2018/2/layout/IconVerticalSolidList"/>
    <dgm:cxn modelId="{6DB87D68-F81B-490A-90B7-2CDFE4D88A18}" type="presParOf" srcId="{CA198628-E228-4570-993E-954881742AF3}" destId="{C33A47C2-16B3-4C3E-B02E-25E6E81E4C68}" srcOrd="1" destOrd="0" presId="urn:microsoft.com/office/officeart/2018/2/layout/IconVerticalSolidList"/>
    <dgm:cxn modelId="{6B752F67-9205-499A-A499-5E06EC6425E0}" type="presParOf" srcId="{CA198628-E228-4570-993E-954881742AF3}" destId="{5101C751-3252-4D38-92EB-442631AF35E5}" srcOrd="2" destOrd="0" presId="urn:microsoft.com/office/officeart/2018/2/layout/IconVerticalSolidList"/>
    <dgm:cxn modelId="{CFBE74B4-68D8-4E3D-BBA3-9A76FC5FDD53}" type="presParOf" srcId="{5101C751-3252-4D38-92EB-442631AF35E5}" destId="{BCCCB9C5-9C6C-458F-887F-D093863F7618}" srcOrd="0" destOrd="0" presId="urn:microsoft.com/office/officeart/2018/2/layout/IconVerticalSolidList"/>
    <dgm:cxn modelId="{315F2DB7-69D6-48DC-96F4-EB9046453B7D}" type="presParOf" srcId="{5101C751-3252-4D38-92EB-442631AF35E5}" destId="{E9AC8BF7-02BD-4167-BBD7-DF11D6F675E9}" srcOrd="1" destOrd="0" presId="urn:microsoft.com/office/officeart/2018/2/layout/IconVerticalSolidList"/>
    <dgm:cxn modelId="{109173FF-91D7-4886-A5E7-744F273B72BB}" type="presParOf" srcId="{5101C751-3252-4D38-92EB-442631AF35E5}" destId="{BDB84D38-A70D-4B25-91F5-D82AC833C833}" srcOrd="2" destOrd="0" presId="urn:microsoft.com/office/officeart/2018/2/layout/IconVerticalSolidList"/>
    <dgm:cxn modelId="{78B4C2F1-ACE0-4266-87D5-D7984799B9D5}" type="presParOf" srcId="{5101C751-3252-4D38-92EB-442631AF35E5}" destId="{793A289F-910E-472E-B025-87C4881B2F12}" srcOrd="3" destOrd="0" presId="urn:microsoft.com/office/officeart/2018/2/layout/IconVerticalSolidList"/>
    <dgm:cxn modelId="{4134CC00-4945-4DB8-A640-36BAD90CF57D}" type="presParOf" srcId="{CA198628-E228-4570-993E-954881742AF3}" destId="{D46E18B2-4636-4FAE-A936-CBAC1474F4BF}" srcOrd="3" destOrd="0" presId="urn:microsoft.com/office/officeart/2018/2/layout/IconVerticalSolidList"/>
    <dgm:cxn modelId="{76857E7B-289F-4153-B0DE-73171C4C6A24}" type="presParOf" srcId="{CA198628-E228-4570-993E-954881742AF3}" destId="{B5A08FBB-A810-441D-AA5D-FBE415796CF3}" srcOrd="4" destOrd="0" presId="urn:microsoft.com/office/officeart/2018/2/layout/IconVerticalSolidList"/>
    <dgm:cxn modelId="{2666B341-46E6-44C0-87BE-7487494B721C}" type="presParOf" srcId="{B5A08FBB-A810-441D-AA5D-FBE415796CF3}" destId="{21F6F90F-53F7-4AC4-8805-041FBF47AE26}" srcOrd="0" destOrd="0" presId="urn:microsoft.com/office/officeart/2018/2/layout/IconVerticalSolidList"/>
    <dgm:cxn modelId="{E4DA4E32-C3C5-4F49-AC3F-54585E75551A}" type="presParOf" srcId="{B5A08FBB-A810-441D-AA5D-FBE415796CF3}" destId="{84F8FD95-69DE-40B2-9FF7-9D1B734BA297}" srcOrd="1" destOrd="0" presId="urn:microsoft.com/office/officeart/2018/2/layout/IconVerticalSolidList"/>
    <dgm:cxn modelId="{3DFC7193-E6C0-4216-8503-ADC4D533BEB5}" type="presParOf" srcId="{B5A08FBB-A810-441D-AA5D-FBE415796CF3}" destId="{CDFDFF12-2197-49AC-93D0-6F37ABD5603A}" srcOrd="2" destOrd="0" presId="urn:microsoft.com/office/officeart/2018/2/layout/IconVerticalSolidList"/>
    <dgm:cxn modelId="{EF2E6117-0327-4C5A-A6B8-4AA81FEE6286}" type="presParOf" srcId="{B5A08FBB-A810-441D-AA5D-FBE415796CF3}" destId="{DC0014BC-E686-4FE3-B5B7-A44573BDD92A}" srcOrd="3" destOrd="0" presId="urn:microsoft.com/office/officeart/2018/2/layout/IconVerticalSolidList"/>
    <dgm:cxn modelId="{1209D64B-6534-4BC8-9B1E-3669B4AFB7E6}" type="presParOf" srcId="{CA198628-E228-4570-993E-954881742AF3}" destId="{27431395-5325-4B45-A199-EF98C624BE84}" srcOrd="5" destOrd="0" presId="urn:microsoft.com/office/officeart/2018/2/layout/IconVerticalSolidList"/>
    <dgm:cxn modelId="{0CCE3C09-7274-4580-9349-25B5D70B84FE}" type="presParOf" srcId="{CA198628-E228-4570-993E-954881742AF3}" destId="{5964F537-1791-4D89-BDC4-5789F5284892}" srcOrd="6" destOrd="0" presId="urn:microsoft.com/office/officeart/2018/2/layout/IconVerticalSolidList"/>
    <dgm:cxn modelId="{94C71BDD-F440-4619-8FFC-8CB5EC0C51B3}" type="presParOf" srcId="{5964F537-1791-4D89-BDC4-5789F5284892}" destId="{501D438B-3539-438C-B032-04A469106F5F}" srcOrd="0" destOrd="0" presId="urn:microsoft.com/office/officeart/2018/2/layout/IconVerticalSolidList"/>
    <dgm:cxn modelId="{D9C35E99-30A4-4352-8039-DE3BDB4DE7FC}" type="presParOf" srcId="{5964F537-1791-4D89-BDC4-5789F5284892}" destId="{DCCC4C63-5ADC-4AA1-857E-0EA234BA2F1B}" srcOrd="1" destOrd="0" presId="urn:microsoft.com/office/officeart/2018/2/layout/IconVerticalSolidList"/>
    <dgm:cxn modelId="{B561BEDE-0AED-42E7-9349-254CE456658A}" type="presParOf" srcId="{5964F537-1791-4D89-BDC4-5789F5284892}" destId="{EC6C468B-6DCD-47B7-9020-2AE7D6C4C095}" srcOrd="2" destOrd="0" presId="urn:microsoft.com/office/officeart/2018/2/layout/IconVerticalSolidList"/>
    <dgm:cxn modelId="{1E122400-85CA-4E0E-A043-2157B717A9C0}" type="presParOf" srcId="{5964F537-1791-4D89-BDC4-5789F5284892}" destId="{395DAF1A-C5C2-424B-B4BE-038FD90769B2}"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D1C0DB-C6A5-440F-83FB-85B39757225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DBF1917-A6F7-4B20-A64A-9B2A9CA74EE2}">
      <dgm:prSet custT="1"/>
      <dgm:spPr/>
      <dgm:t>
        <a:bodyPr/>
        <a:lstStyle/>
        <a:p>
          <a:pPr>
            <a:lnSpc>
              <a:spcPct val="100000"/>
            </a:lnSpc>
          </a:pPr>
          <a:r>
            <a:rPr lang="fr-FR" sz="2800" b="1" dirty="0">
              <a:solidFill>
                <a:srgbClr val="009DD9"/>
              </a:solidFill>
              <a:latin typeface="Arial Narrow" panose="020B0606020202030204" pitchFamily="34" charset="0"/>
            </a:rPr>
            <a:t>BP1: </a:t>
          </a:r>
          <a:r>
            <a:rPr lang="fr-FR" sz="2800" dirty="0">
              <a:latin typeface="Arial Narrow" panose="020B0606020202030204" pitchFamily="34" charset="0"/>
            </a:rPr>
            <a:t>Innovation pour une production agricole durable</a:t>
          </a:r>
          <a:endParaRPr lang="en-US" sz="2800" dirty="0">
            <a:latin typeface="Arial Narrow" panose="020B0606020202030204" pitchFamily="34" charset="0"/>
          </a:endParaRPr>
        </a:p>
      </dgm:t>
    </dgm:pt>
    <dgm:pt modelId="{F077EB80-9909-4FAC-B2E0-D27ED3A0175F}" type="parTrans" cxnId="{20C7D805-6F6B-4372-B30C-97928D9AB31E}">
      <dgm:prSet/>
      <dgm:spPr/>
      <dgm:t>
        <a:bodyPr/>
        <a:lstStyle/>
        <a:p>
          <a:endParaRPr lang="en-US"/>
        </a:p>
      </dgm:t>
    </dgm:pt>
    <dgm:pt modelId="{C790107C-DD2E-4821-ABF7-1F17179FD564}" type="sibTrans" cxnId="{20C7D805-6F6B-4372-B30C-97928D9AB31E}">
      <dgm:prSet/>
      <dgm:spPr/>
      <dgm:t>
        <a:bodyPr/>
        <a:lstStyle/>
        <a:p>
          <a:endParaRPr lang="en-US"/>
        </a:p>
      </dgm:t>
    </dgm:pt>
    <dgm:pt modelId="{E7189488-B5A2-41D4-B0F6-2127D8A71B9F}">
      <dgm:prSet custT="1"/>
      <dgm:spPr/>
      <dgm:t>
        <a:bodyPr/>
        <a:lstStyle/>
        <a:p>
          <a:pPr>
            <a:lnSpc>
              <a:spcPct val="100000"/>
            </a:lnSpc>
          </a:pPr>
          <a:r>
            <a:rPr lang="fr-FR" sz="2800" b="1" dirty="0">
              <a:solidFill>
                <a:srgbClr val="10CF9B"/>
              </a:solidFill>
              <a:latin typeface="Arial Narrow" panose="020B0606020202030204" pitchFamily="34" charset="0"/>
            </a:rPr>
            <a:t>BN3: </a:t>
          </a:r>
          <a:r>
            <a:rPr lang="fr-FR" sz="2800" dirty="0">
              <a:latin typeface="Arial Narrow" panose="020B0606020202030204" pitchFamily="34" charset="0"/>
            </a:rPr>
            <a:t>Des aliments sûrs pour tous</a:t>
          </a:r>
          <a:endParaRPr lang="en-US" sz="2800" dirty="0">
            <a:latin typeface="Arial Narrow" panose="020B0606020202030204" pitchFamily="34" charset="0"/>
          </a:endParaRPr>
        </a:p>
      </dgm:t>
    </dgm:pt>
    <dgm:pt modelId="{50F9F0D3-629F-4399-976B-F554795D7F37}" type="parTrans" cxnId="{F4BC748F-9099-4F5C-B736-95CB170A84D9}">
      <dgm:prSet/>
      <dgm:spPr/>
      <dgm:t>
        <a:bodyPr/>
        <a:lstStyle/>
        <a:p>
          <a:endParaRPr lang="en-US"/>
        </a:p>
      </dgm:t>
    </dgm:pt>
    <dgm:pt modelId="{8AB06912-16AB-4967-AF37-C31BF1CC676A}" type="sibTrans" cxnId="{F4BC748F-9099-4F5C-B736-95CB170A84D9}">
      <dgm:prSet/>
      <dgm:spPr/>
      <dgm:t>
        <a:bodyPr/>
        <a:lstStyle/>
        <a:p>
          <a:endParaRPr lang="en-US"/>
        </a:p>
      </dgm:t>
    </dgm:pt>
    <dgm:pt modelId="{99445400-0F1E-4914-85DF-E1117EAD28CC}">
      <dgm:prSet custT="1"/>
      <dgm:spPr/>
      <dgm:t>
        <a:bodyPr/>
        <a:lstStyle/>
        <a:p>
          <a:pPr>
            <a:lnSpc>
              <a:spcPct val="100000"/>
            </a:lnSpc>
          </a:pPr>
          <a:r>
            <a:rPr lang="fr-FR" sz="2800" b="1" dirty="0">
              <a:solidFill>
                <a:srgbClr val="7CCA62"/>
              </a:solidFill>
              <a:latin typeface="Arial Narrow" panose="020B0606020202030204" pitchFamily="34" charset="0"/>
            </a:rPr>
            <a:t>BP4: </a:t>
          </a:r>
          <a:r>
            <a:rPr lang="fr-FR" sz="2800" dirty="0">
              <a:latin typeface="Arial Narrow" panose="020B0606020202030204" pitchFamily="34" charset="0"/>
            </a:rPr>
            <a:t>Accès équitable des petits producteurs/</a:t>
          </a:r>
          <a:r>
            <a:rPr lang="fr-FR" sz="2800" dirty="0" err="1">
              <a:latin typeface="Arial Narrow" panose="020B0606020202030204" pitchFamily="34" charset="0"/>
            </a:rPr>
            <a:t>trices</a:t>
          </a:r>
          <a:r>
            <a:rPr lang="fr-FR" sz="2800" dirty="0">
              <a:latin typeface="Arial Narrow" panose="020B0606020202030204" pitchFamily="34" charset="0"/>
            </a:rPr>
            <a:t> aux ressources</a:t>
          </a:r>
          <a:endParaRPr lang="en-US" sz="2800" dirty="0">
            <a:latin typeface="Arial Narrow" panose="020B0606020202030204" pitchFamily="34" charset="0"/>
          </a:endParaRPr>
        </a:p>
      </dgm:t>
    </dgm:pt>
    <dgm:pt modelId="{3E24CDA9-0D35-4A92-8D90-DB4F2769AB05}" type="parTrans" cxnId="{76B99F16-92AF-4145-89D5-18447A6739D1}">
      <dgm:prSet/>
      <dgm:spPr/>
      <dgm:t>
        <a:bodyPr/>
        <a:lstStyle/>
        <a:p>
          <a:endParaRPr lang="en-US"/>
        </a:p>
      </dgm:t>
    </dgm:pt>
    <dgm:pt modelId="{219D5041-B7A5-49CA-9AAA-78445EDB0FFC}" type="sibTrans" cxnId="{76B99F16-92AF-4145-89D5-18447A6739D1}">
      <dgm:prSet/>
      <dgm:spPr/>
      <dgm:t>
        <a:bodyPr/>
        <a:lstStyle/>
        <a:p>
          <a:endParaRPr lang="en-US"/>
        </a:p>
      </dgm:t>
    </dgm:pt>
    <dgm:pt modelId="{CA198628-E228-4570-993E-954881742AF3}" type="pres">
      <dgm:prSet presAssocID="{BED1C0DB-C6A5-440F-83FB-85B397572254}" presName="root" presStyleCnt="0">
        <dgm:presLayoutVars>
          <dgm:dir/>
          <dgm:resizeHandles val="exact"/>
        </dgm:presLayoutVars>
      </dgm:prSet>
      <dgm:spPr/>
    </dgm:pt>
    <dgm:pt modelId="{7318CB2D-1DA9-46B1-B889-C0CC915F20C5}" type="pres">
      <dgm:prSet presAssocID="{5DBF1917-A6F7-4B20-A64A-9B2A9CA74EE2}" presName="compNode" presStyleCnt="0"/>
      <dgm:spPr/>
    </dgm:pt>
    <dgm:pt modelId="{73DAFE1F-8F7E-442D-9936-759983D8901E}" type="pres">
      <dgm:prSet presAssocID="{5DBF1917-A6F7-4B20-A64A-9B2A9CA74EE2}" presName="bgRect" presStyleLbl="bgShp" presStyleIdx="0" presStyleCnt="3"/>
      <dgm:spPr/>
    </dgm:pt>
    <dgm:pt modelId="{EDEAAFFD-C29D-4D1A-81CB-84DEE9F1F90A}" type="pres">
      <dgm:prSet presAssocID="{5DBF1917-A6F7-4B20-A64A-9B2A9CA74EE2}" presName="iconRect" presStyleLbl="node1" presStyleIdx="0" presStyleCnt="3" custScaleX="161843" custScaleY="15094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Hand with Plant"/>
        </a:ext>
      </dgm:extLst>
    </dgm:pt>
    <dgm:pt modelId="{2DBDCCF7-36CD-4A12-AAB0-3E385FF5CD23}" type="pres">
      <dgm:prSet presAssocID="{5DBF1917-A6F7-4B20-A64A-9B2A9CA74EE2}" presName="spaceRect" presStyleCnt="0"/>
      <dgm:spPr/>
    </dgm:pt>
    <dgm:pt modelId="{AC06691A-4AE2-4D13-B86C-C1FE21CE4514}" type="pres">
      <dgm:prSet presAssocID="{5DBF1917-A6F7-4B20-A64A-9B2A9CA74EE2}" presName="parTx" presStyleLbl="revTx" presStyleIdx="0" presStyleCnt="3">
        <dgm:presLayoutVars>
          <dgm:chMax val="0"/>
          <dgm:chPref val="0"/>
        </dgm:presLayoutVars>
      </dgm:prSet>
      <dgm:spPr/>
    </dgm:pt>
    <dgm:pt modelId="{C33A47C2-16B3-4C3E-B02E-25E6E81E4C68}" type="pres">
      <dgm:prSet presAssocID="{C790107C-DD2E-4821-ABF7-1F17179FD564}" presName="sibTrans" presStyleCnt="0"/>
      <dgm:spPr/>
    </dgm:pt>
    <dgm:pt modelId="{B5A08FBB-A810-441D-AA5D-FBE415796CF3}" type="pres">
      <dgm:prSet presAssocID="{E7189488-B5A2-41D4-B0F6-2127D8A71B9F}" presName="compNode" presStyleCnt="0"/>
      <dgm:spPr/>
    </dgm:pt>
    <dgm:pt modelId="{21F6F90F-53F7-4AC4-8805-041FBF47AE26}" type="pres">
      <dgm:prSet presAssocID="{E7189488-B5A2-41D4-B0F6-2127D8A71B9F}" presName="bgRect" presStyleLbl="bgShp" presStyleIdx="1" presStyleCnt="3"/>
      <dgm:spPr/>
    </dgm:pt>
    <dgm:pt modelId="{84F8FD95-69DE-40B2-9FF7-9D1B734BA297}" type="pres">
      <dgm:prSet presAssocID="{E7189488-B5A2-41D4-B0F6-2127D8A71B9F}" presName="iconRect" presStyleLbl="node1" presStyleIdx="1" presStyleCnt="3" custScaleX="167420" custScaleY="14811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l"/>
        </a:ext>
      </dgm:extLst>
    </dgm:pt>
    <dgm:pt modelId="{CDFDFF12-2197-49AC-93D0-6F37ABD5603A}" type="pres">
      <dgm:prSet presAssocID="{E7189488-B5A2-41D4-B0F6-2127D8A71B9F}" presName="spaceRect" presStyleCnt="0"/>
      <dgm:spPr/>
    </dgm:pt>
    <dgm:pt modelId="{DC0014BC-E686-4FE3-B5B7-A44573BDD92A}" type="pres">
      <dgm:prSet presAssocID="{E7189488-B5A2-41D4-B0F6-2127D8A71B9F}" presName="parTx" presStyleLbl="revTx" presStyleIdx="1" presStyleCnt="3">
        <dgm:presLayoutVars>
          <dgm:chMax val="0"/>
          <dgm:chPref val="0"/>
        </dgm:presLayoutVars>
      </dgm:prSet>
      <dgm:spPr/>
    </dgm:pt>
    <dgm:pt modelId="{27431395-5325-4B45-A199-EF98C624BE84}" type="pres">
      <dgm:prSet presAssocID="{8AB06912-16AB-4967-AF37-C31BF1CC676A}" presName="sibTrans" presStyleCnt="0"/>
      <dgm:spPr/>
    </dgm:pt>
    <dgm:pt modelId="{5964F537-1791-4D89-BDC4-5789F5284892}" type="pres">
      <dgm:prSet presAssocID="{99445400-0F1E-4914-85DF-E1117EAD28CC}" presName="compNode" presStyleCnt="0"/>
      <dgm:spPr/>
    </dgm:pt>
    <dgm:pt modelId="{501D438B-3539-438C-B032-04A469106F5F}" type="pres">
      <dgm:prSet presAssocID="{99445400-0F1E-4914-85DF-E1117EAD28CC}" presName="bgRect" presStyleLbl="bgShp" presStyleIdx="2" presStyleCnt="3"/>
      <dgm:spPr/>
    </dgm:pt>
    <dgm:pt modelId="{DCCC4C63-5ADC-4AA1-857E-0EA234BA2F1B}" type="pres">
      <dgm:prSet presAssocID="{99445400-0F1E-4914-85DF-E1117EAD28CC}" presName="iconRect" presStyleLbl="node1" presStyleIdx="2" presStyleCnt="3" custScaleX="139533" custScaleY="1230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apanese Dolls"/>
        </a:ext>
      </dgm:extLst>
    </dgm:pt>
    <dgm:pt modelId="{EC6C468B-6DCD-47B7-9020-2AE7D6C4C095}" type="pres">
      <dgm:prSet presAssocID="{99445400-0F1E-4914-85DF-E1117EAD28CC}" presName="spaceRect" presStyleCnt="0"/>
      <dgm:spPr/>
    </dgm:pt>
    <dgm:pt modelId="{395DAF1A-C5C2-424B-B4BE-038FD90769B2}" type="pres">
      <dgm:prSet presAssocID="{99445400-0F1E-4914-85DF-E1117EAD28CC}" presName="parTx" presStyleLbl="revTx" presStyleIdx="2" presStyleCnt="3">
        <dgm:presLayoutVars>
          <dgm:chMax val="0"/>
          <dgm:chPref val="0"/>
        </dgm:presLayoutVars>
      </dgm:prSet>
      <dgm:spPr/>
    </dgm:pt>
  </dgm:ptLst>
  <dgm:cxnLst>
    <dgm:cxn modelId="{20C7D805-6F6B-4372-B30C-97928D9AB31E}" srcId="{BED1C0DB-C6A5-440F-83FB-85B397572254}" destId="{5DBF1917-A6F7-4B20-A64A-9B2A9CA74EE2}" srcOrd="0" destOrd="0" parTransId="{F077EB80-9909-4FAC-B2E0-D27ED3A0175F}" sibTransId="{C790107C-DD2E-4821-ABF7-1F17179FD564}"/>
    <dgm:cxn modelId="{D551E90E-5424-4DA4-B8EE-0FC63F3725ED}" type="presOf" srcId="{5DBF1917-A6F7-4B20-A64A-9B2A9CA74EE2}" destId="{AC06691A-4AE2-4D13-B86C-C1FE21CE4514}" srcOrd="0" destOrd="0" presId="urn:microsoft.com/office/officeart/2018/2/layout/IconVerticalSolidList"/>
    <dgm:cxn modelId="{76B99F16-92AF-4145-89D5-18447A6739D1}" srcId="{BED1C0DB-C6A5-440F-83FB-85B397572254}" destId="{99445400-0F1E-4914-85DF-E1117EAD28CC}" srcOrd="2" destOrd="0" parTransId="{3E24CDA9-0D35-4A92-8D90-DB4F2769AB05}" sibTransId="{219D5041-B7A5-49CA-9AAA-78445EDB0FFC}"/>
    <dgm:cxn modelId="{B0F97C4C-8041-44BB-94D7-8126E3504878}" type="presOf" srcId="{BED1C0DB-C6A5-440F-83FB-85B397572254}" destId="{CA198628-E228-4570-993E-954881742AF3}" srcOrd="0" destOrd="0" presId="urn:microsoft.com/office/officeart/2018/2/layout/IconVerticalSolidList"/>
    <dgm:cxn modelId="{F4BC748F-9099-4F5C-B736-95CB170A84D9}" srcId="{BED1C0DB-C6A5-440F-83FB-85B397572254}" destId="{E7189488-B5A2-41D4-B0F6-2127D8A71B9F}" srcOrd="1" destOrd="0" parTransId="{50F9F0D3-629F-4399-976B-F554795D7F37}" sibTransId="{8AB06912-16AB-4967-AF37-C31BF1CC676A}"/>
    <dgm:cxn modelId="{78EE8A9E-1549-4AB2-8B36-BC34C768C4C4}" type="presOf" srcId="{99445400-0F1E-4914-85DF-E1117EAD28CC}" destId="{395DAF1A-C5C2-424B-B4BE-038FD90769B2}" srcOrd="0" destOrd="0" presId="urn:microsoft.com/office/officeart/2018/2/layout/IconVerticalSolidList"/>
    <dgm:cxn modelId="{BF4C41C1-DB10-4A4C-97A1-CA1DC51642AE}" type="presOf" srcId="{E7189488-B5A2-41D4-B0F6-2127D8A71B9F}" destId="{DC0014BC-E686-4FE3-B5B7-A44573BDD92A}" srcOrd="0" destOrd="0" presId="urn:microsoft.com/office/officeart/2018/2/layout/IconVerticalSolidList"/>
    <dgm:cxn modelId="{09968F2D-73B1-4C1D-93A5-C5DF17E18642}" type="presParOf" srcId="{CA198628-E228-4570-993E-954881742AF3}" destId="{7318CB2D-1DA9-46B1-B889-C0CC915F20C5}" srcOrd="0" destOrd="0" presId="urn:microsoft.com/office/officeart/2018/2/layout/IconVerticalSolidList"/>
    <dgm:cxn modelId="{5ADA8869-1FFD-49CB-9C53-375432EACBDB}" type="presParOf" srcId="{7318CB2D-1DA9-46B1-B889-C0CC915F20C5}" destId="{73DAFE1F-8F7E-442D-9936-759983D8901E}" srcOrd="0" destOrd="0" presId="urn:microsoft.com/office/officeart/2018/2/layout/IconVerticalSolidList"/>
    <dgm:cxn modelId="{5F29FC0D-205B-4A50-B040-3A1D2AAE4E1A}" type="presParOf" srcId="{7318CB2D-1DA9-46B1-B889-C0CC915F20C5}" destId="{EDEAAFFD-C29D-4D1A-81CB-84DEE9F1F90A}" srcOrd="1" destOrd="0" presId="urn:microsoft.com/office/officeart/2018/2/layout/IconVerticalSolidList"/>
    <dgm:cxn modelId="{FD33433E-99C7-44F7-89C3-80CEBF56E5C7}" type="presParOf" srcId="{7318CB2D-1DA9-46B1-B889-C0CC915F20C5}" destId="{2DBDCCF7-36CD-4A12-AAB0-3E385FF5CD23}" srcOrd="2" destOrd="0" presId="urn:microsoft.com/office/officeart/2018/2/layout/IconVerticalSolidList"/>
    <dgm:cxn modelId="{3C94EAC7-AD2E-42BE-8BC6-8E26D7A70228}" type="presParOf" srcId="{7318CB2D-1DA9-46B1-B889-C0CC915F20C5}" destId="{AC06691A-4AE2-4D13-B86C-C1FE21CE4514}" srcOrd="3" destOrd="0" presId="urn:microsoft.com/office/officeart/2018/2/layout/IconVerticalSolidList"/>
    <dgm:cxn modelId="{6DB87D68-F81B-490A-90B7-2CDFE4D88A18}" type="presParOf" srcId="{CA198628-E228-4570-993E-954881742AF3}" destId="{C33A47C2-16B3-4C3E-B02E-25E6E81E4C68}" srcOrd="1" destOrd="0" presId="urn:microsoft.com/office/officeart/2018/2/layout/IconVerticalSolidList"/>
    <dgm:cxn modelId="{76857E7B-289F-4153-B0DE-73171C4C6A24}" type="presParOf" srcId="{CA198628-E228-4570-993E-954881742AF3}" destId="{B5A08FBB-A810-441D-AA5D-FBE415796CF3}" srcOrd="2" destOrd="0" presId="urn:microsoft.com/office/officeart/2018/2/layout/IconVerticalSolidList"/>
    <dgm:cxn modelId="{2666B341-46E6-44C0-87BE-7487494B721C}" type="presParOf" srcId="{B5A08FBB-A810-441D-AA5D-FBE415796CF3}" destId="{21F6F90F-53F7-4AC4-8805-041FBF47AE26}" srcOrd="0" destOrd="0" presId="urn:microsoft.com/office/officeart/2018/2/layout/IconVerticalSolidList"/>
    <dgm:cxn modelId="{E4DA4E32-C3C5-4F49-AC3F-54585E75551A}" type="presParOf" srcId="{B5A08FBB-A810-441D-AA5D-FBE415796CF3}" destId="{84F8FD95-69DE-40B2-9FF7-9D1B734BA297}" srcOrd="1" destOrd="0" presId="urn:microsoft.com/office/officeart/2018/2/layout/IconVerticalSolidList"/>
    <dgm:cxn modelId="{3DFC7193-E6C0-4216-8503-ADC4D533BEB5}" type="presParOf" srcId="{B5A08FBB-A810-441D-AA5D-FBE415796CF3}" destId="{CDFDFF12-2197-49AC-93D0-6F37ABD5603A}" srcOrd="2" destOrd="0" presId="urn:microsoft.com/office/officeart/2018/2/layout/IconVerticalSolidList"/>
    <dgm:cxn modelId="{EF2E6117-0327-4C5A-A6B8-4AA81FEE6286}" type="presParOf" srcId="{B5A08FBB-A810-441D-AA5D-FBE415796CF3}" destId="{DC0014BC-E686-4FE3-B5B7-A44573BDD92A}" srcOrd="3" destOrd="0" presId="urn:microsoft.com/office/officeart/2018/2/layout/IconVerticalSolidList"/>
    <dgm:cxn modelId="{1209D64B-6534-4BC8-9B1E-3669B4AFB7E6}" type="presParOf" srcId="{CA198628-E228-4570-993E-954881742AF3}" destId="{27431395-5325-4B45-A199-EF98C624BE84}" srcOrd="3" destOrd="0" presId="urn:microsoft.com/office/officeart/2018/2/layout/IconVerticalSolidList"/>
    <dgm:cxn modelId="{0CCE3C09-7274-4580-9349-25B5D70B84FE}" type="presParOf" srcId="{CA198628-E228-4570-993E-954881742AF3}" destId="{5964F537-1791-4D89-BDC4-5789F5284892}" srcOrd="4" destOrd="0" presId="urn:microsoft.com/office/officeart/2018/2/layout/IconVerticalSolidList"/>
    <dgm:cxn modelId="{94C71BDD-F440-4619-8FFC-8CB5EC0C51B3}" type="presParOf" srcId="{5964F537-1791-4D89-BDC4-5789F5284892}" destId="{501D438B-3539-438C-B032-04A469106F5F}" srcOrd="0" destOrd="0" presId="urn:microsoft.com/office/officeart/2018/2/layout/IconVerticalSolidList"/>
    <dgm:cxn modelId="{D9C35E99-30A4-4352-8039-DE3BDB4DE7FC}" type="presParOf" srcId="{5964F537-1791-4D89-BDC4-5789F5284892}" destId="{DCCC4C63-5ADC-4AA1-857E-0EA234BA2F1B}" srcOrd="1" destOrd="0" presId="urn:microsoft.com/office/officeart/2018/2/layout/IconVerticalSolidList"/>
    <dgm:cxn modelId="{B561BEDE-0AED-42E7-9349-254CE456658A}" type="presParOf" srcId="{5964F537-1791-4D89-BDC4-5789F5284892}" destId="{EC6C468B-6DCD-47B7-9020-2AE7D6C4C095}" srcOrd="2" destOrd="0" presId="urn:microsoft.com/office/officeart/2018/2/layout/IconVerticalSolidList"/>
    <dgm:cxn modelId="{1E122400-85CA-4E0E-A043-2157B717A9C0}" type="presParOf" srcId="{5964F537-1791-4D89-BDC4-5789F5284892}" destId="{395DAF1A-C5C2-424B-B4BE-038FD90769B2}"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ED1C0DB-C6A5-440F-83FB-85B39757225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9621F80-CB49-43F8-A853-0ECD533C57E6}">
      <dgm:prSet/>
      <dgm:spPr/>
      <dgm:t>
        <a:bodyPr/>
        <a:lstStyle/>
        <a:p>
          <a:pPr>
            <a:lnSpc>
              <a:spcPct val="100000"/>
            </a:lnSpc>
          </a:pPr>
          <a:r>
            <a:rPr lang="fr-FR"/>
            <a:t>Sécurité alimentaire et nutritionnelle</a:t>
          </a:r>
          <a:endParaRPr lang="fr-GA"/>
        </a:p>
      </dgm:t>
    </dgm:pt>
    <dgm:pt modelId="{A90CBF5D-B2EC-4D41-A58F-A1B62FAC38B2}" type="parTrans" cxnId="{16BB5ECC-372D-450A-ABB0-3F1D1D3FE587}">
      <dgm:prSet/>
      <dgm:spPr/>
      <dgm:t>
        <a:bodyPr/>
        <a:lstStyle/>
        <a:p>
          <a:endParaRPr lang="fr-GA"/>
        </a:p>
      </dgm:t>
    </dgm:pt>
    <dgm:pt modelId="{68D43147-946A-4AFB-9219-380E394B871F}" type="sibTrans" cxnId="{16BB5ECC-372D-450A-ABB0-3F1D1D3FE587}">
      <dgm:prSet/>
      <dgm:spPr/>
      <dgm:t>
        <a:bodyPr/>
        <a:lstStyle/>
        <a:p>
          <a:endParaRPr lang="fr-GA"/>
        </a:p>
      </dgm:t>
    </dgm:pt>
    <dgm:pt modelId="{0F764810-F6B3-4B81-8024-1226CC477A6D}">
      <dgm:prSet/>
      <dgm:spPr/>
      <dgm:t>
        <a:bodyPr/>
        <a:lstStyle/>
        <a:p>
          <a:pPr>
            <a:lnSpc>
              <a:spcPct val="100000"/>
            </a:lnSpc>
          </a:pPr>
          <a:r>
            <a:rPr lang="fr-FR" dirty="0"/>
            <a:t>Emploi des jeunes et autonomisation des femmes</a:t>
          </a:r>
          <a:endParaRPr lang="fr-GA" dirty="0"/>
        </a:p>
      </dgm:t>
    </dgm:pt>
    <dgm:pt modelId="{BCA0EA1D-D4CE-4F29-AA43-A1C4ECB036CA}" type="parTrans" cxnId="{8E2FB25C-682A-4998-A545-48D0C97F8AE3}">
      <dgm:prSet/>
      <dgm:spPr/>
      <dgm:t>
        <a:bodyPr/>
        <a:lstStyle/>
        <a:p>
          <a:endParaRPr lang="fr-GA"/>
        </a:p>
      </dgm:t>
    </dgm:pt>
    <dgm:pt modelId="{3C209EDE-CC4A-47B2-A88F-B09BD090F14C}" type="sibTrans" cxnId="{8E2FB25C-682A-4998-A545-48D0C97F8AE3}">
      <dgm:prSet/>
      <dgm:spPr/>
      <dgm:t>
        <a:bodyPr/>
        <a:lstStyle/>
        <a:p>
          <a:endParaRPr lang="fr-GA"/>
        </a:p>
      </dgm:t>
    </dgm:pt>
    <dgm:pt modelId="{7655732E-1BAB-42A3-A032-D1C5528FDCF3}">
      <dgm:prSet/>
      <dgm:spPr/>
      <dgm:t>
        <a:bodyPr/>
        <a:lstStyle/>
        <a:p>
          <a:pPr>
            <a:lnSpc>
              <a:spcPct val="100000"/>
            </a:lnSpc>
          </a:pPr>
          <a:r>
            <a:rPr lang="fr-FR" dirty="0"/>
            <a:t>Innovation agricole et transformation verte</a:t>
          </a:r>
          <a:endParaRPr lang="fr-GA" dirty="0"/>
        </a:p>
      </dgm:t>
    </dgm:pt>
    <dgm:pt modelId="{4B0D6A19-8C07-4EC5-9A1C-9776E005123F}" type="parTrans" cxnId="{008AF5CC-60C5-4C63-8F5C-1D90BE71548D}">
      <dgm:prSet/>
      <dgm:spPr/>
      <dgm:t>
        <a:bodyPr/>
        <a:lstStyle/>
        <a:p>
          <a:endParaRPr lang="fr-GA"/>
        </a:p>
      </dgm:t>
    </dgm:pt>
    <dgm:pt modelId="{B07E5F30-8CCE-4989-9232-8BF6846BE4D6}" type="sibTrans" cxnId="{008AF5CC-60C5-4C63-8F5C-1D90BE71548D}">
      <dgm:prSet/>
      <dgm:spPr/>
      <dgm:t>
        <a:bodyPr/>
        <a:lstStyle/>
        <a:p>
          <a:endParaRPr lang="fr-GA"/>
        </a:p>
      </dgm:t>
    </dgm:pt>
    <dgm:pt modelId="{D2D70D3E-08CF-43BD-9F92-A64B10EED68F}">
      <dgm:prSet/>
      <dgm:spPr/>
      <dgm:t>
        <a:bodyPr/>
        <a:lstStyle/>
        <a:p>
          <a:pPr>
            <a:lnSpc>
              <a:spcPct val="100000"/>
            </a:lnSpc>
          </a:pPr>
          <a:r>
            <a:rPr lang="fr-FR" dirty="0"/>
            <a:t>Accès équitable aux ressources</a:t>
          </a:r>
          <a:endParaRPr lang="fr-GA" dirty="0"/>
        </a:p>
      </dgm:t>
    </dgm:pt>
    <dgm:pt modelId="{A084EC06-9A20-4263-9461-C5492F225164}" type="parTrans" cxnId="{03C106DD-3C47-472B-9511-2BA6E9BD568A}">
      <dgm:prSet/>
      <dgm:spPr/>
      <dgm:t>
        <a:bodyPr/>
        <a:lstStyle/>
        <a:p>
          <a:endParaRPr lang="fr-GA"/>
        </a:p>
      </dgm:t>
    </dgm:pt>
    <dgm:pt modelId="{F1D4200F-06AD-422F-A80F-3DA36636C35F}" type="sibTrans" cxnId="{03C106DD-3C47-472B-9511-2BA6E9BD568A}">
      <dgm:prSet/>
      <dgm:spPr/>
      <dgm:t>
        <a:bodyPr/>
        <a:lstStyle/>
        <a:p>
          <a:endParaRPr lang="fr-GA"/>
        </a:p>
      </dgm:t>
    </dgm:pt>
    <dgm:pt modelId="{CA198628-E228-4570-993E-954881742AF3}" type="pres">
      <dgm:prSet presAssocID="{BED1C0DB-C6A5-440F-83FB-85B397572254}" presName="root" presStyleCnt="0">
        <dgm:presLayoutVars>
          <dgm:dir/>
          <dgm:resizeHandles val="exact"/>
        </dgm:presLayoutVars>
      </dgm:prSet>
      <dgm:spPr/>
    </dgm:pt>
    <dgm:pt modelId="{FE3A85A8-42E6-4781-849F-726F7D19061A}" type="pres">
      <dgm:prSet presAssocID="{19621F80-CB49-43F8-A853-0ECD533C57E6}" presName="compNode" presStyleCnt="0"/>
      <dgm:spPr/>
    </dgm:pt>
    <dgm:pt modelId="{6063CA63-93BC-49FE-87CC-7B66FC856D23}" type="pres">
      <dgm:prSet presAssocID="{19621F80-CB49-43F8-A853-0ECD533C57E6}" presName="bgRect" presStyleLbl="bgShp" presStyleIdx="0" presStyleCnt="4"/>
      <dgm:spPr/>
    </dgm:pt>
    <dgm:pt modelId="{0FF1EC1B-270F-4ABB-B0D6-F393DF4C8B85}" type="pres">
      <dgm:prSet presAssocID="{19621F80-CB49-43F8-A853-0ECD533C57E6}" presName="iconRect" presStyleLbl="node1" presStyleIdx="0" presStyleCnt="4"/>
      <dgm:spPr/>
    </dgm:pt>
    <dgm:pt modelId="{EA78179B-FBBA-41AE-B991-85C596FE31C6}" type="pres">
      <dgm:prSet presAssocID="{19621F80-CB49-43F8-A853-0ECD533C57E6}" presName="spaceRect" presStyleCnt="0"/>
      <dgm:spPr/>
    </dgm:pt>
    <dgm:pt modelId="{AE0EDEB4-C0E0-41FD-B60A-A6C3177394BE}" type="pres">
      <dgm:prSet presAssocID="{19621F80-CB49-43F8-A853-0ECD533C57E6}" presName="parTx" presStyleLbl="revTx" presStyleIdx="0" presStyleCnt="4">
        <dgm:presLayoutVars>
          <dgm:chMax val="0"/>
          <dgm:chPref val="0"/>
        </dgm:presLayoutVars>
      </dgm:prSet>
      <dgm:spPr/>
    </dgm:pt>
    <dgm:pt modelId="{3498C168-ED74-41BF-A3E7-23F3969BF0BC}" type="pres">
      <dgm:prSet presAssocID="{68D43147-946A-4AFB-9219-380E394B871F}" presName="sibTrans" presStyleCnt="0"/>
      <dgm:spPr/>
    </dgm:pt>
    <dgm:pt modelId="{DB5858A2-8C12-4C2A-A456-27C5C1481CD1}" type="pres">
      <dgm:prSet presAssocID="{0F764810-F6B3-4B81-8024-1226CC477A6D}" presName="compNode" presStyleCnt="0"/>
      <dgm:spPr/>
    </dgm:pt>
    <dgm:pt modelId="{69D49599-C9FA-4403-9159-5BC7DA8CAF57}" type="pres">
      <dgm:prSet presAssocID="{0F764810-F6B3-4B81-8024-1226CC477A6D}" presName="bgRect" presStyleLbl="bgShp" presStyleIdx="1" presStyleCnt="4"/>
      <dgm:spPr/>
    </dgm:pt>
    <dgm:pt modelId="{C653FC29-5E99-4B4A-885C-8C207CB408B5}" type="pres">
      <dgm:prSet presAssocID="{0F764810-F6B3-4B81-8024-1226CC477A6D}" presName="iconRect" presStyleLbl="node1" presStyleIdx="1" presStyleCnt="4"/>
      <dgm:spPr/>
    </dgm:pt>
    <dgm:pt modelId="{3629EC11-F492-4978-9579-05D10AFA5425}" type="pres">
      <dgm:prSet presAssocID="{0F764810-F6B3-4B81-8024-1226CC477A6D}" presName="spaceRect" presStyleCnt="0"/>
      <dgm:spPr/>
    </dgm:pt>
    <dgm:pt modelId="{DA5E0816-863D-41C6-AB30-D26EBDE015F1}" type="pres">
      <dgm:prSet presAssocID="{0F764810-F6B3-4B81-8024-1226CC477A6D}" presName="parTx" presStyleLbl="revTx" presStyleIdx="1" presStyleCnt="4">
        <dgm:presLayoutVars>
          <dgm:chMax val="0"/>
          <dgm:chPref val="0"/>
        </dgm:presLayoutVars>
      </dgm:prSet>
      <dgm:spPr/>
    </dgm:pt>
    <dgm:pt modelId="{7B310B0C-E791-43A2-ABEF-B070CB84BD70}" type="pres">
      <dgm:prSet presAssocID="{3C209EDE-CC4A-47B2-A88F-B09BD090F14C}" presName="sibTrans" presStyleCnt="0"/>
      <dgm:spPr/>
    </dgm:pt>
    <dgm:pt modelId="{D92D8CEC-5208-4E19-BE09-B387C1BFD3B9}" type="pres">
      <dgm:prSet presAssocID="{7655732E-1BAB-42A3-A032-D1C5528FDCF3}" presName="compNode" presStyleCnt="0"/>
      <dgm:spPr/>
    </dgm:pt>
    <dgm:pt modelId="{02580CFE-96EC-4BF3-8759-20BE4B08E70F}" type="pres">
      <dgm:prSet presAssocID="{7655732E-1BAB-42A3-A032-D1C5528FDCF3}" presName="bgRect" presStyleLbl="bgShp" presStyleIdx="2" presStyleCnt="4"/>
      <dgm:spPr/>
    </dgm:pt>
    <dgm:pt modelId="{B1B6F5F7-8B62-4CF1-87A7-8109BE8AEA77}" type="pres">
      <dgm:prSet presAssocID="{7655732E-1BAB-42A3-A032-D1C5528FDCF3}" presName="iconRect" presStyleLbl="node1" presStyleIdx="2" presStyleCnt="4"/>
      <dgm:spPr/>
    </dgm:pt>
    <dgm:pt modelId="{9FDDB6BF-C6E1-428C-85DF-4F83A7BD88F6}" type="pres">
      <dgm:prSet presAssocID="{7655732E-1BAB-42A3-A032-D1C5528FDCF3}" presName="spaceRect" presStyleCnt="0"/>
      <dgm:spPr/>
    </dgm:pt>
    <dgm:pt modelId="{566D13B3-662B-4325-9C48-7860AFDC84A6}" type="pres">
      <dgm:prSet presAssocID="{7655732E-1BAB-42A3-A032-D1C5528FDCF3}" presName="parTx" presStyleLbl="revTx" presStyleIdx="2" presStyleCnt="4">
        <dgm:presLayoutVars>
          <dgm:chMax val="0"/>
          <dgm:chPref val="0"/>
        </dgm:presLayoutVars>
      </dgm:prSet>
      <dgm:spPr/>
    </dgm:pt>
    <dgm:pt modelId="{E47B7761-4499-4733-BD1C-EF05394A4AB6}" type="pres">
      <dgm:prSet presAssocID="{B07E5F30-8CCE-4989-9232-8BF6846BE4D6}" presName="sibTrans" presStyleCnt="0"/>
      <dgm:spPr/>
    </dgm:pt>
    <dgm:pt modelId="{FBED83BD-D9E4-49E4-89B7-C6D2BD51B3CE}" type="pres">
      <dgm:prSet presAssocID="{D2D70D3E-08CF-43BD-9F92-A64B10EED68F}" presName="compNode" presStyleCnt="0"/>
      <dgm:spPr/>
    </dgm:pt>
    <dgm:pt modelId="{3B2EEB7D-82E8-423B-983C-E3CC73B4ABAF}" type="pres">
      <dgm:prSet presAssocID="{D2D70D3E-08CF-43BD-9F92-A64B10EED68F}" presName="bgRect" presStyleLbl="bgShp" presStyleIdx="3" presStyleCnt="4"/>
      <dgm:spPr/>
    </dgm:pt>
    <dgm:pt modelId="{E1479856-D1E8-4432-91C6-5DFE658E709B}" type="pres">
      <dgm:prSet presAssocID="{D2D70D3E-08CF-43BD-9F92-A64B10EED68F}" presName="iconRect" presStyleLbl="node1" presStyleIdx="3" presStyleCnt="4"/>
      <dgm:spPr/>
    </dgm:pt>
    <dgm:pt modelId="{BC7741C9-701D-4911-9EA7-B0D87DE55003}" type="pres">
      <dgm:prSet presAssocID="{D2D70D3E-08CF-43BD-9F92-A64B10EED68F}" presName="spaceRect" presStyleCnt="0"/>
      <dgm:spPr/>
    </dgm:pt>
    <dgm:pt modelId="{686E658E-2D89-4E71-B79B-19E2EC48350A}" type="pres">
      <dgm:prSet presAssocID="{D2D70D3E-08CF-43BD-9F92-A64B10EED68F}" presName="parTx" presStyleLbl="revTx" presStyleIdx="3" presStyleCnt="4">
        <dgm:presLayoutVars>
          <dgm:chMax val="0"/>
          <dgm:chPref val="0"/>
        </dgm:presLayoutVars>
      </dgm:prSet>
      <dgm:spPr/>
    </dgm:pt>
  </dgm:ptLst>
  <dgm:cxnLst>
    <dgm:cxn modelId="{8E2FB25C-682A-4998-A545-48D0C97F8AE3}" srcId="{BED1C0DB-C6A5-440F-83FB-85B397572254}" destId="{0F764810-F6B3-4B81-8024-1226CC477A6D}" srcOrd="1" destOrd="0" parTransId="{BCA0EA1D-D4CE-4F29-AA43-A1C4ECB036CA}" sibTransId="{3C209EDE-CC4A-47B2-A88F-B09BD090F14C}"/>
    <dgm:cxn modelId="{B0F97C4C-8041-44BB-94D7-8126E3504878}" type="presOf" srcId="{BED1C0DB-C6A5-440F-83FB-85B397572254}" destId="{CA198628-E228-4570-993E-954881742AF3}" srcOrd="0" destOrd="0" presId="urn:microsoft.com/office/officeart/2018/2/layout/IconVerticalSolidList"/>
    <dgm:cxn modelId="{4CFC398A-7148-44F5-AD06-ACEB2FDCAF24}" type="presOf" srcId="{D2D70D3E-08CF-43BD-9F92-A64B10EED68F}" destId="{686E658E-2D89-4E71-B79B-19E2EC48350A}" srcOrd="0" destOrd="0" presId="urn:microsoft.com/office/officeart/2018/2/layout/IconVerticalSolidList"/>
    <dgm:cxn modelId="{B938FE94-8D1A-4F0E-A67B-3BA5BBFA9B6B}" type="presOf" srcId="{0F764810-F6B3-4B81-8024-1226CC477A6D}" destId="{DA5E0816-863D-41C6-AB30-D26EBDE015F1}" srcOrd="0" destOrd="0" presId="urn:microsoft.com/office/officeart/2018/2/layout/IconVerticalSolidList"/>
    <dgm:cxn modelId="{16BB5ECC-372D-450A-ABB0-3F1D1D3FE587}" srcId="{BED1C0DB-C6A5-440F-83FB-85B397572254}" destId="{19621F80-CB49-43F8-A853-0ECD533C57E6}" srcOrd="0" destOrd="0" parTransId="{A90CBF5D-B2EC-4D41-A58F-A1B62FAC38B2}" sibTransId="{68D43147-946A-4AFB-9219-380E394B871F}"/>
    <dgm:cxn modelId="{008AF5CC-60C5-4C63-8F5C-1D90BE71548D}" srcId="{BED1C0DB-C6A5-440F-83FB-85B397572254}" destId="{7655732E-1BAB-42A3-A032-D1C5528FDCF3}" srcOrd="2" destOrd="0" parTransId="{4B0D6A19-8C07-4EC5-9A1C-9776E005123F}" sibTransId="{B07E5F30-8CCE-4989-9232-8BF6846BE4D6}"/>
    <dgm:cxn modelId="{3647ECCF-FE5A-4C64-8B2C-90D1666DD0E2}" type="presOf" srcId="{7655732E-1BAB-42A3-A032-D1C5528FDCF3}" destId="{566D13B3-662B-4325-9C48-7860AFDC84A6}" srcOrd="0" destOrd="0" presId="urn:microsoft.com/office/officeart/2018/2/layout/IconVerticalSolidList"/>
    <dgm:cxn modelId="{03C106DD-3C47-472B-9511-2BA6E9BD568A}" srcId="{BED1C0DB-C6A5-440F-83FB-85B397572254}" destId="{D2D70D3E-08CF-43BD-9F92-A64B10EED68F}" srcOrd="3" destOrd="0" parTransId="{A084EC06-9A20-4263-9461-C5492F225164}" sibTransId="{F1D4200F-06AD-422F-A80F-3DA36636C35F}"/>
    <dgm:cxn modelId="{A5180DE8-EB4B-48DB-8B4C-E341D915263A}" type="presOf" srcId="{19621F80-CB49-43F8-A853-0ECD533C57E6}" destId="{AE0EDEB4-C0E0-41FD-B60A-A6C3177394BE}" srcOrd="0" destOrd="0" presId="urn:microsoft.com/office/officeart/2018/2/layout/IconVerticalSolidList"/>
    <dgm:cxn modelId="{46191EE5-B5C5-4857-91A2-599329E82CB5}" type="presParOf" srcId="{CA198628-E228-4570-993E-954881742AF3}" destId="{FE3A85A8-42E6-4781-849F-726F7D19061A}" srcOrd="0" destOrd="0" presId="urn:microsoft.com/office/officeart/2018/2/layout/IconVerticalSolidList"/>
    <dgm:cxn modelId="{DA280F77-06AD-4639-88AA-760CC49C1491}" type="presParOf" srcId="{FE3A85A8-42E6-4781-849F-726F7D19061A}" destId="{6063CA63-93BC-49FE-87CC-7B66FC856D23}" srcOrd="0" destOrd="0" presId="urn:microsoft.com/office/officeart/2018/2/layout/IconVerticalSolidList"/>
    <dgm:cxn modelId="{1F6DCC8A-30F0-47A5-B606-6712B88ED780}" type="presParOf" srcId="{FE3A85A8-42E6-4781-849F-726F7D19061A}" destId="{0FF1EC1B-270F-4ABB-B0D6-F393DF4C8B85}" srcOrd="1" destOrd="0" presId="urn:microsoft.com/office/officeart/2018/2/layout/IconVerticalSolidList"/>
    <dgm:cxn modelId="{155CAD0F-C4FA-4DCD-9305-252CDA130C51}" type="presParOf" srcId="{FE3A85A8-42E6-4781-849F-726F7D19061A}" destId="{EA78179B-FBBA-41AE-B991-85C596FE31C6}" srcOrd="2" destOrd="0" presId="urn:microsoft.com/office/officeart/2018/2/layout/IconVerticalSolidList"/>
    <dgm:cxn modelId="{139BF5E3-F7FA-4E5B-966E-3455F6901AC7}" type="presParOf" srcId="{FE3A85A8-42E6-4781-849F-726F7D19061A}" destId="{AE0EDEB4-C0E0-41FD-B60A-A6C3177394BE}" srcOrd="3" destOrd="0" presId="urn:microsoft.com/office/officeart/2018/2/layout/IconVerticalSolidList"/>
    <dgm:cxn modelId="{7892FC2C-DEC6-46C4-B05A-3A8C72C470DD}" type="presParOf" srcId="{CA198628-E228-4570-993E-954881742AF3}" destId="{3498C168-ED74-41BF-A3E7-23F3969BF0BC}" srcOrd="1" destOrd="0" presId="urn:microsoft.com/office/officeart/2018/2/layout/IconVerticalSolidList"/>
    <dgm:cxn modelId="{62CD277E-694D-43BE-AB62-6B459E997FFB}" type="presParOf" srcId="{CA198628-E228-4570-993E-954881742AF3}" destId="{DB5858A2-8C12-4C2A-A456-27C5C1481CD1}" srcOrd="2" destOrd="0" presId="urn:microsoft.com/office/officeart/2018/2/layout/IconVerticalSolidList"/>
    <dgm:cxn modelId="{34198D5C-C700-4DCE-B44B-B8AEA6725D97}" type="presParOf" srcId="{DB5858A2-8C12-4C2A-A456-27C5C1481CD1}" destId="{69D49599-C9FA-4403-9159-5BC7DA8CAF57}" srcOrd="0" destOrd="0" presId="urn:microsoft.com/office/officeart/2018/2/layout/IconVerticalSolidList"/>
    <dgm:cxn modelId="{EFFEEBC8-66EF-4024-A17E-D1DA164ADAA9}" type="presParOf" srcId="{DB5858A2-8C12-4C2A-A456-27C5C1481CD1}" destId="{C653FC29-5E99-4B4A-885C-8C207CB408B5}" srcOrd="1" destOrd="0" presId="urn:microsoft.com/office/officeart/2018/2/layout/IconVerticalSolidList"/>
    <dgm:cxn modelId="{806623CF-4994-40DB-B6B1-E09BA3DFEA5E}" type="presParOf" srcId="{DB5858A2-8C12-4C2A-A456-27C5C1481CD1}" destId="{3629EC11-F492-4978-9579-05D10AFA5425}" srcOrd="2" destOrd="0" presId="urn:microsoft.com/office/officeart/2018/2/layout/IconVerticalSolidList"/>
    <dgm:cxn modelId="{167E29B3-B3C8-484A-A971-1211EA67957C}" type="presParOf" srcId="{DB5858A2-8C12-4C2A-A456-27C5C1481CD1}" destId="{DA5E0816-863D-41C6-AB30-D26EBDE015F1}" srcOrd="3" destOrd="0" presId="urn:microsoft.com/office/officeart/2018/2/layout/IconVerticalSolidList"/>
    <dgm:cxn modelId="{2B6E19EA-26D5-4A88-8C84-07FCEB0A8769}" type="presParOf" srcId="{CA198628-E228-4570-993E-954881742AF3}" destId="{7B310B0C-E791-43A2-ABEF-B070CB84BD70}" srcOrd="3" destOrd="0" presId="urn:microsoft.com/office/officeart/2018/2/layout/IconVerticalSolidList"/>
    <dgm:cxn modelId="{BCBDFDB6-27BA-40EC-84E7-6400C8738301}" type="presParOf" srcId="{CA198628-E228-4570-993E-954881742AF3}" destId="{D92D8CEC-5208-4E19-BE09-B387C1BFD3B9}" srcOrd="4" destOrd="0" presId="urn:microsoft.com/office/officeart/2018/2/layout/IconVerticalSolidList"/>
    <dgm:cxn modelId="{2559A0A8-8DD7-44A0-9264-57D4FF44876C}" type="presParOf" srcId="{D92D8CEC-5208-4E19-BE09-B387C1BFD3B9}" destId="{02580CFE-96EC-4BF3-8759-20BE4B08E70F}" srcOrd="0" destOrd="0" presId="urn:microsoft.com/office/officeart/2018/2/layout/IconVerticalSolidList"/>
    <dgm:cxn modelId="{009CFA4F-3638-462D-9EAD-D00F08EA7DEF}" type="presParOf" srcId="{D92D8CEC-5208-4E19-BE09-B387C1BFD3B9}" destId="{B1B6F5F7-8B62-4CF1-87A7-8109BE8AEA77}" srcOrd="1" destOrd="0" presId="urn:microsoft.com/office/officeart/2018/2/layout/IconVerticalSolidList"/>
    <dgm:cxn modelId="{F27F6435-2A59-4DD5-85A9-60054A9824FB}" type="presParOf" srcId="{D92D8CEC-5208-4E19-BE09-B387C1BFD3B9}" destId="{9FDDB6BF-C6E1-428C-85DF-4F83A7BD88F6}" srcOrd="2" destOrd="0" presId="urn:microsoft.com/office/officeart/2018/2/layout/IconVerticalSolidList"/>
    <dgm:cxn modelId="{D864DC37-7624-47EE-ADD3-C71CCA7CAAAF}" type="presParOf" srcId="{D92D8CEC-5208-4E19-BE09-B387C1BFD3B9}" destId="{566D13B3-662B-4325-9C48-7860AFDC84A6}" srcOrd="3" destOrd="0" presId="urn:microsoft.com/office/officeart/2018/2/layout/IconVerticalSolidList"/>
    <dgm:cxn modelId="{0DCE4411-FA06-4730-BFC0-769021197C15}" type="presParOf" srcId="{CA198628-E228-4570-993E-954881742AF3}" destId="{E47B7761-4499-4733-BD1C-EF05394A4AB6}" srcOrd="5" destOrd="0" presId="urn:microsoft.com/office/officeart/2018/2/layout/IconVerticalSolidList"/>
    <dgm:cxn modelId="{BC462C6F-3382-43CC-87B9-37F44C00236D}" type="presParOf" srcId="{CA198628-E228-4570-993E-954881742AF3}" destId="{FBED83BD-D9E4-49E4-89B7-C6D2BD51B3CE}" srcOrd="6" destOrd="0" presId="urn:microsoft.com/office/officeart/2018/2/layout/IconVerticalSolidList"/>
    <dgm:cxn modelId="{05572C28-7718-43DA-8984-F2332E0CBA1E}" type="presParOf" srcId="{FBED83BD-D9E4-49E4-89B7-C6D2BD51B3CE}" destId="{3B2EEB7D-82E8-423B-983C-E3CC73B4ABAF}" srcOrd="0" destOrd="0" presId="urn:microsoft.com/office/officeart/2018/2/layout/IconVerticalSolidList"/>
    <dgm:cxn modelId="{6CE00FD2-A71A-4A84-A58B-08107F972C9F}" type="presParOf" srcId="{FBED83BD-D9E4-49E4-89B7-C6D2BD51B3CE}" destId="{E1479856-D1E8-4432-91C6-5DFE658E709B}" srcOrd="1" destOrd="0" presId="urn:microsoft.com/office/officeart/2018/2/layout/IconVerticalSolidList"/>
    <dgm:cxn modelId="{7D16CAA7-3659-476A-83B0-074734BA3292}" type="presParOf" srcId="{FBED83BD-D9E4-49E4-89B7-C6D2BD51B3CE}" destId="{BC7741C9-701D-4911-9EA7-B0D87DE55003}" srcOrd="2" destOrd="0" presId="urn:microsoft.com/office/officeart/2018/2/layout/IconVerticalSolidList"/>
    <dgm:cxn modelId="{6EA90A32-0CB2-4E54-BD67-D5DEF56D21A3}" type="presParOf" srcId="{FBED83BD-D9E4-49E4-89B7-C6D2BD51B3CE}" destId="{686E658E-2D89-4E71-B79B-19E2EC48350A}"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2BD3D5-4CC0-4910-AF07-DB7C25317A04}" type="doc">
      <dgm:prSet loTypeId="urn:microsoft.com/office/officeart/2016/7/layout/RepeatingBendingProcessNew" loCatId="process" qsTypeId="urn:microsoft.com/office/officeart/2005/8/quickstyle/simple1" qsCatId="simple" csTypeId="urn:microsoft.com/office/officeart/2005/8/colors/colorful2" csCatId="colorful"/>
      <dgm:spPr/>
      <dgm:t>
        <a:bodyPr/>
        <a:lstStyle/>
        <a:p>
          <a:endParaRPr lang="en-US"/>
        </a:p>
      </dgm:t>
    </dgm:pt>
    <dgm:pt modelId="{23C65641-AE94-4BC2-A1B1-1A26726BC9A9}">
      <dgm:prSet custT="1"/>
      <dgm:spPr/>
      <dgm:t>
        <a:bodyPr/>
        <a:lstStyle/>
        <a:p>
          <a:r>
            <a:rPr lang="fr-FR" sz="2000" dirty="0">
              <a:latin typeface="Arial Narrow" panose="020B0606020202030204" pitchFamily="34" charset="0"/>
            </a:rPr>
            <a:t>Productions végétales, animales ou agroforesterie en milieu urbain/périurbain,</a:t>
          </a:r>
          <a:endParaRPr lang="en-US" sz="2000" dirty="0">
            <a:latin typeface="Arial Narrow" panose="020B0606020202030204" pitchFamily="34" charset="0"/>
          </a:endParaRPr>
        </a:p>
      </dgm:t>
    </dgm:pt>
    <dgm:pt modelId="{DF932803-7B8B-4127-A0C3-D41C3A149B81}" type="parTrans" cxnId="{578586D7-B9F4-4E29-9B06-18B3871152DE}">
      <dgm:prSet/>
      <dgm:spPr/>
      <dgm:t>
        <a:bodyPr/>
        <a:lstStyle/>
        <a:p>
          <a:endParaRPr lang="en-US" sz="2000">
            <a:latin typeface="Arial Narrow" panose="020B0606020202030204" pitchFamily="34" charset="0"/>
          </a:endParaRPr>
        </a:p>
      </dgm:t>
    </dgm:pt>
    <dgm:pt modelId="{A90A52AA-7AC4-449C-BE41-657BE8DD4F64}" type="sibTrans" cxnId="{578586D7-B9F4-4E29-9B06-18B3871152DE}">
      <dgm:prSet custT="1"/>
      <dgm:spPr/>
      <dgm:t>
        <a:bodyPr/>
        <a:lstStyle/>
        <a:p>
          <a:endParaRPr lang="en-US" sz="2000">
            <a:latin typeface="Arial Narrow" panose="020B0606020202030204" pitchFamily="34" charset="0"/>
          </a:endParaRPr>
        </a:p>
      </dgm:t>
    </dgm:pt>
    <dgm:pt modelId="{BA2F7E64-252F-46E5-8CDE-5FDB878E7677}">
      <dgm:prSet custT="1"/>
      <dgm:spPr/>
      <dgm:t>
        <a:bodyPr/>
        <a:lstStyle/>
        <a:p>
          <a:r>
            <a:rPr lang="fr-FR" sz="2000">
              <a:latin typeface="Arial Narrow" panose="020B0606020202030204" pitchFamily="34" charset="0"/>
            </a:rPr>
            <a:t>Recyclage et valorisation des déchets organiques,</a:t>
          </a:r>
          <a:endParaRPr lang="en-US" sz="2000">
            <a:latin typeface="Arial Narrow" panose="020B0606020202030204" pitchFamily="34" charset="0"/>
          </a:endParaRPr>
        </a:p>
      </dgm:t>
    </dgm:pt>
    <dgm:pt modelId="{9EA46B92-169F-4728-8608-20B95B90F3B5}" type="parTrans" cxnId="{8050ACF2-E00A-4C60-8D2F-881033D5D394}">
      <dgm:prSet/>
      <dgm:spPr/>
      <dgm:t>
        <a:bodyPr/>
        <a:lstStyle/>
        <a:p>
          <a:endParaRPr lang="en-US" sz="2000">
            <a:latin typeface="Arial Narrow" panose="020B0606020202030204" pitchFamily="34" charset="0"/>
          </a:endParaRPr>
        </a:p>
      </dgm:t>
    </dgm:pt>
    <dgm:pt modelId="{2E4DC8E9-D43D-4E0A-88DE-C699E8E8C995}" type="sibTrans" cxnId="{8050ACF2-E00A-4C60-8D2F-881033D5D394}">
      <dgm:prSet custT="1"/>
      <dgm:spPr/>
      <dgm:t>
        <a:bodyPr/>
        <a:lstStyle/>
        <a:p>
          <a:endParaRPr lang="en-US" sz="2000">
            <a:latin typeface="Arial Narrow" panose="020B0606020202030204" pitchFamily="34" charset="0"/>
          </a:endParaRPr>
        </a:p>
      </dgm:t>
    </dgm:pt>
    <dgm:pt modelId="{5AD8084D-211A-4D01-8739-1392A25CE63B}">
      <dgm:prSet custT="1"/>
      <dgm:spPr/>
      <dgm:t>
        <a:bodyPr/>
        <a:lstStyle/>
        <a:p>
          <a:r>
            <a:rPr lang="fr-FR" sz="2000">
              <a:latin typeface="Arial Narrow" panose="020B0606020202030204" pitchFamily="34" charset="0"/>
            </a:rPr>
            <a:t>Transformation agroalimentaire de proximité,</a:t>
          </a:r>
          <a:endParaRPr lang="en-US" sz="2000">
            <a:latin typeface="Arial Narrow" panose="020B0606020202030204" pitchFamily="34" charset="0"/>
          </a:endParaRPr>
        </a:p>
      </dgm:t>
    </dgm:pt>
    <dgm:pt modelId="{1EBA84EF-D715-4DDC-8913-3CBD29BF0218}" type="parTrans" cxnId="{42A16A57-CF98-460A-BD38-46ACFEDFDA63}">
      <dgm:prSet/>
      <dgm:spPr/>
      <dgm:t>
        <a:bodyPr/>
        <a:lstStyle/>
        <a:p>
          <a:endParaRPr lang="en-US" sz="2000">
            <a:latin typeface="Arial Narrow" panose="020B0606020202030204" pitchFamily="34" charset="0"/>
          </a:endParaRPr>
        </a:p>
      </dgm:t>
    </dgm:pt>
    <dgm:pt modelId="{75BB6AF6-84FF-411A-B23D-08FF99A66C3B}" type="sibTrans" cxnId="{42A16A57-CF98-460A-BD38-46ACFEDFDA63}">
      <dgm:prSet custT="1"/>
      <dgm:spPr/>
      <dgm:t>
        <a:bodyPr/>
        <a:lstStyle/>
        <a:p>
          <a:endParaRPr lang="en-US" sz="2000">
            <a:latin typeface="Arial Narrow" panose="020B0606020202030204" pitchFamily="34" charset="0"/>
          </a:endParaRPr>
        </a:p>
      </dgm:t>
    </dgm:pt>
    <dgm:pt modelId="{657FF476-9A15-4184-84D9-0FCF2AE98EDE}">
      <dgm:prSet custT="1"/>
      <dgm:spPr/>
      <dgm:t>
        <a:bodyPr/>
        <a:lstStyle/>
        <a:p>
          <a:r>
            <a:rPr lang="fr-FR" sz="2000">
              <a:latin typeface="Arial Narrow" panose="020B0606020202030204" pitchFamily="34" charset="0"/>
            </a:rPr>
            <a:t>Agriculture numérique (AgriTech), hydroponie, aquaponie, etc.</a:t>
          </a:r>
          <a:endParaRPr lang="en-US" sz="2000">
            <a:latin typeface="Arial Narrow" panose="020B0606020202030204" pitchFamily="34" charset="0"/>
          </a:endParaRPr>
        </a:p>
      </dgm:t>
    </dgm:pt>
    <dgm:pt modelId="{756BE119-0A83-4284-8B97-324F2EC5D81E}" type="parTrans" cxnId="{678E2D0B-A5C4-42BD-B1B9-52EA35CE3E69}">
      <dgm:prSet/>
      <dgm:spPr/>
      <dgm:t>
        <a:bodyPr/>
        <a:lstStyle/>
        <a:p>
          <a:endParaRPr lang="en-US" sz="2000">
            <a:latin typeface="Arial Narrow" panose="020B0606020202030204" pitchFamily="34" charset="0"/>
          </a:endParaRPr>
        </a:p>
      </dgm:t>
    </dgm:pt>
    <dgm:pt modelId="{766A44C5-54EA-4BD9-A387-B819C5FE4B45}" type="sibTrans" cxnId="{678E2D0B-A5C4-42BD-B1B9-52EA35CE3E69}">
      <dgm:prSet custT="1"/>
      <dgm:spPr/>
      <dgm:t>
        <a:bodyPr/>
        <a:lstStyle/>
        <a:p>
          <a:endParaRPr lang="en-US" sz="2000">
            <a:latin typeface="Arial Narrow" panose="020B0606020202030204" pitchFamily="34" charset="0"/>
          </a:endParaRPr>
        </a:p>
      </dgm:t>
    </dgm:pt>
    <dgm:pt modelId="{F7DC1B45-4D90-4230-970A-2777DE967ACA}">
      <dgm:prSet custT="1"/>
      <dgm:spPr/>
      <dgm:t>
        <a:bodyPr/>
        <a:lstStyle/>
        <a:p>
          <a:r>
            <a:rPr lang="fr-FR" sz="2000">
              <a:latin typeface="Arial Narrow" panose="020B0606020202030204" pitchFamily="34" charset="0"/>
            </a:rPr>
            <a:t>Intelligence artificielle au service de l’AUP,</a:t>
          </a:r>
          <a:endParaRPr lang="en-US" sz="2000">
            <a:latin typeface="Arial Narrow" panose="020B0606020202030204" pitchFamily="34" charset="0"/>
          </a:endParaRPr>
        </a:p>
      </dgm:t>
    </dgm:pt>
    <dgm:pt modelId="{61E4770D-FECD-48CF-94C3-F9844A377A0C}" type="parTrans" cxnId="{B45395A0-35B9-4E38-A470-98944795AD5B}">
      <dgm:prSet/>
      <dgm:spPr/>
      <dgm:t>
        <a:bodyPr/>
        <a:lstStyle/>
        <a:p>
          <a:endParaRPr lang="en-US" sz="2000">
            <a:latin typeface="Arial Narrow" panose="020B0606020202030204" pitchFamily="34" charset="0"/>
          </a:endParaRPr>
        </a:p>
      </dgm:t>
    </dgm:pt>
    <dgm:pt modelId="{972DBE52-63E4-4225-8390-C0C856904BA4}" type="sibTrans" cxnId="{B45395A0-35B9-4E38-A470-98944795AD5B}">
      <dgm:prSet custT="1"/>
      <dgm:spPr/>
      <dgm:t>
        <a:bodyPr/>
        <a:lstStyle/>
        <a:p>
          <a:endParaRPr lang="en-US" sz="2000">
            <a:latin typeface="Arial Narrow" panose="020B0606020202030204" pitchFamily="34" charset="0"/>
          </a:endParaRPr>
        </a:p>
      </dgm:t>
    </dgm:pt>
    <dgm:pt modelId="{B1ACED7E-9A07-407C-9006-600C7B5F3B29}">
      <dgm:prSet custT="1"/>
      <dgm:spPr/>
      <dgm:t>
        <a:bodyPr/>
        <a:lstStyle/>
        <a:p>
          <a:r>
            <a:rPr lang="fr-FR" sz="2000">
              <a:latin typeface="Arial Narrow" panose="020B0606020202030204" pitchFamily="34" charset="0"/>
            </a:rPr>
            <a:t>Création de jardins collectifs ou pédagogiques,</a:t>
          </a:r>
          <a:endParaRPr lang="en-US" sz="2000">
            <a:latin typeface="Arial Narrow" panose="020B0606020202030204" pitchFamily="34" charset="0"/>
          </a:endParaRPr>
        </a:p>
      </dgm:t>
    </dgm:pt>
    <dgm:pt modelId="{3900D85A-95C2-4548-8D0E-9EE5C936EF64}" type="parTrans" cxnId="{8C4E85A6-48A7-4040-BB5F-44384EE42771}">
      <dgm:prSet/>
      <dgm:spPr/>
      <dgm:t>
        <a:bodyPr/>
        <a:lstStyle/>
        <a:p>
          <a:endParaRPr lang="en-US" sz="2000">
            <a:latin typeface="Arial Narrow" panose="020B0606020202030204" pitchFamily="34" charset="0"/>
          </a:endParaRPr>
        </a:p>
      </dgm:t>
    </dgm:pt>
    <dgm:pt modelId="{AC2AC9EB-DE09-4348-B96E-171AE1768520}" type="sibTrans" cxnId="{8C4E85A6-48A7-4040-BB5F-44384EE42771}">
      <dgm:prSet custT="1"/>
      <dgm:spPr/>
      <dgm:t>
        <a:bodyPr/>
        <a:lstStyle/>
        <a:p>
          <a:endParaRPr lang="en-US" sz="2000">
            <a:latin typeface="Arial Narrow" panose="020B0606020202030204" pitchFamily="34" charset="0"/>
          </a:endParaRPr>
        </a:p>
      </dgm:t>
    </dgm:pt>
    <dgm:pt modelId="{B5498BEA-07EB-48F8-BEE6-9ECA0489636C}">
      <dgm:prSet custT="1"/>
      <dgm:spPr/>
      <dgm:t>
        <a:bodyPr/>
        <a:lstStyle/>
        <a:p>
          <a:r>
            <a:rPr lang="fr-FR" sz="2000">
              <a:latin typeface="Arial Narrow" panose="020B0606020202030204" pitchFamily="34" charset="0"/>
            </a:rPr>
            <a:t>Fournisseur des biens et services en AUP</a:t>
          </a:r>
          <a:endParaRPr lang="en-US" sz="2000">
            <a:latin typeface="Arial Narrow" panose="020B0606020202030204" pitchFamily="34" charset="0"/>
          </a:endParaRPr>
        </a:p>
      </dgm:t>
    </dgm:pt>
    <dgm:pt modelId="{B702A571-0F30-4FF5-892B-752B76E693B9}" type="parTrans" cxnId="{552DD624-2D69-4255-9FDD-9C46103A8939}">
      <dgm:prSet/>
      <dgm:spPr/>
      <dgm:t>
        <a:bodyPr/>
        <a:lstStyle/>
        <a:p>
          <a:endParaRPr lang="en-US" sz="2000">
            <a:latin typeface="Arial Narrow" panose="020B0606020202030204" pitchFamily="34" charset="0"/>
          </a:endParaRPr>
        </a:p>
      </dgm:t>
    </dgm:pt>
    <dgm:pt modelId="{6949271F-5632-4639-86E5-1295E5935238}" type="sibTrans" cxnId="{552DD624-2D69-4255-9FDD-9C46103A8939}">
      <dgm:prSet/>
      <dgm:spPr/>
      <dgm:t>
        <a:bodyPr/>
        <a:lstStyle/>
        <a:p>
          <a:endParaRPr lang="en-US" sz="2000">
            <a:latin typeface="Arial Narrow" panose="020B0606020202030204" pitchFamily="34" charset="0"/>
          </a:endParaRPr>
        </a:p>
      </dgm:t>
    </dgm:pt>
    <dgm:pt modelId="{AF7053E1-7A5A-46B2-9EDA-6B5813FF2642}" type="pres">
      <dgm:prSet presAssocID="{622BD3D5-4CC0-4910-AF07-DB7C25317A04}" presName="Name0" presStyleCnt="0">
        <dgm:presLayoutVars>
          <dgm:dir/>
          <dgm:resizeHandles val="exact"/>
        </dgm:presLayoutVars>
      </dgm:prSet>
      <dgm:spPr/>
    </dgm:pt>
    <dgm:pt modelId="{8EFB0BC7-0829-4BDD-934D-C2D97BF800FD}" type="pres">
      <dgm:prSet presAssocID="{23C65641-AE94-4BC2-A1B1-1A26726BC9A9}" presName="node" presStyleLbl="node1" presStyleIdx="0" presStyleCnt="7">
        <dgm:presLayoutVars>
          <dgm:bulletEnabled val="1"/>
        </dgm:presLayoutVars>
      </dgm:prSet>
      <dgm:spPr/>
    </dgm:pt>
    <dgm:pt modelId="{441300B8-24E3-4573-8D9C-71983987C638}" type="pres">
      <dgm:prSet presAssocID="{A90A52AA-7AC4-449C-BE41-657BE8DD4F64}" presName="sibTrans" presStyleLbl="sibTrans1D1" presStyleIdx="0" presStyleCnt="6"/>
      <dgm:spPr/>
    </dgm:pt>
    <dgm:pt modelId="{3E1A864F-E222-413B-AE6E-8F0D7ED89BC5}" type="pres">
      <dgm:prSet presAssocID="{A90A52AA-7AC4-449C-BE41-657BE8DD4F64}" presName="connectorText" presStyleLbl="sibTrans1D1" presStyleIdx="0" presStyleCnt="6"/>
      <dgm:spPr/>
    </dgm:pt>
    <dgm:pt modelId="{B6C8B525-14C2-4B24-BF5C-B855B734FFE3}" type="pres">
      <dgm:prSet presAssocID="{BA2F7E64-252F-46E5-8CDE-5FDB878E7677}" presName="node" presStyleLbl="node1" presStyleIdx="1" presStyleCnt="7">
        <dgm:presLayoutVars>
          <dgm:bulletEnabled val="1"/>
        </dgm:presLayoutVars>
      </dgm:prSet>
      <dgm:spPr/>
    </dgm:pt>
    <dgm:pt modelId="{6CF238AF-FBC3-4DDE-9A47-8B504675BAAA}" type="pres">
      <dgm:prSet presAssocID="{2E4DC8E9-D43D-4E0A-88DE-C699E8E8C995}" presName="sibTrans" presStyleLbl="sibTrans1D1" presStyleIdx="1" presStyleCnt="6"/>
      <dgm:spPr/>
    </dgm:pt>
    <dgm:pt modelId="{A7ACDC1A-17BE-44F6-8FC4-2E3C118D0EEF}" type="pres">
      <dgm:prSet presAssocID="{2E4DC8E9-D43D-4E0A-88DE-C699E8E8C995}" presName="connectorText" presStyleLbl="sibTrans1D1" presStyleIdx="1" presStyleCnt="6"/>
      <dgm:spPr/>
    </dgm:pt>
    <dgm:pt modelId="{BE004B80-247F-40BD-9A54-8DF1A5732450}" type="pres">
      <dgm:prSet presAssocID="{5AD8084D-211A-4D01-8739-1392A25CE63B}" presName="node" presStyleLbl="node1" presStyleIdx="2" presStyleCnt="7">
        <dgm:presLayoutVars>
          <dgm:bulletEnabled val="1"/>
        </dgm:presLayoutVars>
      </dgm:prSet>
      <dgm:spPr/>
    </dgm:pt>
    <dgm:pt modelId="{E9F19D20-3F1B-40A9-A4FC-E06E2358E0CC}" type="pres">
      <dgm:prSet presAssocID="{75BB6AF6-84FF-411A-B23D-08FF99A66C3B}" presName="sibTrans" presStyleLbl="sibTrans1D1" presStyleIdx="2" presStyleCnt="6"/>
      <dgm:spPr/>
    </dgm:pt>
    <dgm:pt modelId="{50F37C4E-D0BD-4110-98E8-42874C9C6233}" type="pres">
      <dgm:prSet presAssocID="{75BB6AF6-84FF-411A-B23D-08FF99A66C3B}" presName="connectorText" presStyleLbl="sibTrans1D1" presStyleIdx="2" presStyleCnt="6"/>
      <dgm:spPr/>
    </dgm:pt>
    <dgm:pt modelId="{F2678651-92C9-4A67-B962-BBEE6C27B84D}" type="pres">
      <dgm:prSet presAssocID="{657FF476-9A15-4184-84D9-0FCF2AE98EDE}" presName="node" presStyleLbl="node1" presStyleIdx="3" presStyleCnt="7">
        <dgm:presLayoutVars>
          <dgm:bulletEnabled val="1"/>
        </dgm:presLayoutVars>
      </dgm:prSet>
      <dgm:spPr/>
    </dgm:pt>
    <dgm:pt modelId="{6C7DA9AC-A2AA-43E0-95BC-62AF49056E07}" type="pres">
      <dgm:prSet presAssocID="{766A44C5-54EA-4BD9-A387-B819C5FE4B45}" presName="sibTrans" presStyleLbl="sibTrans1D1" presStyleIdx="3" presStyleCnt="6"/>
      <dgm:spPr/>
    </dgm:pt>
    <dgm:pt modelId="{D22920AD-58E4-40EB-B8B6-2C2D53741541}" type="pres">
      <dgm:prSet presAssocID="{766A44C5-54EA-4BD9-A387-B819C5FE4B45}" presName="connectorText" presStyleLbl="sibTrans1D1" presStyleIdx="3" presStyleCnt="6"/>
      <dgm:spPr/>
    </dgm:pt>
    <dgm:pt modelId="{18B9D56D-E16F-4A5D-AECB-C3EBF2828016}" type="pres">
      <dgm:prSet presAssocID="{F7DC1B45-4D90-4230-970A-2777DE967ACA}" presName="node" presStyleLbl="node1" presStyleIdx="4" presStyleCnt="7">
        <dgm:presLayoutVars>
          <dgm:bulletEnabled val="1"/>
        </dgm:presLayoutVars>
      </dgm:prSet>
      <dgm:spPr/>
    </dgm:pt>
    <dgm:pt modelId="{416CFBF1-3DF8-41A7-9FFD-3FAFD5BEEC40}" type="pres">
      <dgm:prSet presAssocID="{972DBE52-63E4-4225-8390-C0C856904BA4}" presName="sibTrans" presStyleLbl="sibTrans1D1" presStyleIdx="4" presStyleCnt="6"/>
      <dgm:spPr/>
    </dgm:pt>
    <dgm:pt modelId="{D83222AA-AF43-4803-8EE0-D0C9C41D0872}" type="pres">
      <dgm:prSet presAssocID="{972DBE52-63E4-4225-8390-C0C856904BA4}" presName="connectorText" presStyleLbl="sibTrans1D1" presStyleIdx="4" presStyleCnt="6"/>
      <dgm:spPr/>
    </dgm:pt>
    <dgm:pt modelId="{79A66CDD-C3A3-4700-8A99-C5BE957E0226}" type="pres">
      <dgm:prSet presAssocID="{B1ACED7E-9A07-407C-9006-600C7B5F3B29}" presName="node" presStyleLbl="node1" presStyleIdx="5" presStyleCnt="7">
        <dgm:presLayoutVars>
          <dgm:bulletEnabled val="1"/>
        </dgm:presLayoutVars>
      </dgm:prSet>
      <dgm:spPr/>
    </dgm:pt>
    <dgm:pt modelId="{D5020B77-93C7-48E9-86D9-B90D90228744}" type="pres">
      <dgm:prSet presAssocID="{AC2AC9EB-DE09-4348-B96E-171AE1768520}" presName="sibTrans" presStyleLbl="sibTrans1D1" presStyleIdx="5" presStyleCnt="6"/>
      <dgm:spPr/>
    </dgm:pt>
    <dgm:pt modelId="{AEB555CB-8B83-4C1C-9567-E69852EBF83D}" type="pres">
      <dgm:prSet presAssocID="{AC2AC9EB-DE09-4348-B96E-171AE1768520}" presName="connectorText" presStyleLbl="sibTrans1D1" presStyleIdx="5" presStyleCnt="6"/>
      <dgm:spPr/>
    </dgm:pt>
    <dgm:pt modelId="{C25F1CED-E158-4708-8ED2-E18F4847F427}" type="pres">
      <dgm:prSet presAssocID="{B5498BEA-07EB-48F8-BEE6-9ECA0489636C}" presName="node" presStyleLbl="node1" presStyleIdx="6" presStyleCnt="7">
        <dgm:presLayoutVars>
          <dgm:bulletEnabled val="1"/>
        </dgm:presLayoutVars>
      </dgm:prSet>
      <dgm:spPr/>
    </dgm:pt>
  </dgm:ptLst>
  <dgm:cxnLst>
    <dgm:cxn modelId="{313CAB04-B930-4AC9-A628-5274C4A43956}" type="presOf" srcId="{A90A52AA-7AC4-449C-BE41-657BE8DD4F64}" destId="{3E1A864F-E222-413B-AE6E-8F0D7ED89BC5}" srcOrd="1" destOrd="0" presId="urn:microsoft.com/office/officeart/2016/7/layout/RepeatingBendingProcessNew"/>
    <dgm:cxn modelId="{B2FA4F08-1CEF-4B56-BDF2-76E4CAB04B72}" type="presOf" srcId="{23C65641-AE94-4BC2-A1B1-1A26726BC9A9}" destId="{8EFB0BC7-0829-4BDD-934D-C2D97BF800FD}" srcOrd="0" destOrd="0" presId="urn:microsoft.com/office/officeart/2016/7/layout/RepeatingBendingProcessNew"/>
    <dgm:cxn modelId="{678E2D0B-A5C4-42BD-B1B9-52EA35CE3E69}" srcId="{622BD3D5-4CC0-4910-AF07-DB7C25317A04}" destId="{657FF476-9A15-4184-84D9-0FCF2AE98EDE}" srcOrd="3" destOrd="0" parTransId="{756BE119-0A83-4284-8B97-324F2EC5D81E}" sibTransId="{766A44C5-54EA-4BD9-A387-B819C5FE4B45}"/>
    <dgm:cxn modelId="{71AC940F-37AC-4983-9489-A4465D43C8D3}" type="presOf" srcId="{B1ACED7E-9A07-407C-9006-600C7B5F3B29}" destId="{79A66CDD-C3A3-4700-8A99-C5BE957E0226}" srcOrd="0" destOrd="0" presId="urn:microsoft.com/office/officeart/2016/7/layout/RepeatingBendingProcessNew"/>
    <dgm:cxn modelId="{4EA17615-B1E2-42DD-9515-128F454CD9FA}" type="presOf" srcId="{5AD8084D-211A-4D01-8739-1392A25CE63B}" destId="{BE004B80-247F-40BD-9A54-8DF1A5732450}" srcOrd="0" destOrd="0" presId="urn:microsoft.com/office/officeart/2016/7/layout/RepeatingBendingProcessNew"/>
    <dgm:cxn modelId="{24F30E17-7475-4803-BC02-CA4DA52EA5CE}" type="presOf" srcId="{657FF476-9A15-4184-84D9-0FCF2AE98EDE}" destId="{F2678651-92C9-4A67-B962-BBEE6C27B84D}" srcOrd="0" destOrd="0" presId="urn:microsoft.com/office/officeart/2016/7/layout/RepeatingBendingProcessNew"/>
    <dgm:cxn modelId="{190EE41B-901D-4559-9B0D-548C447E715E}" type="presOf" srcId="{A90A52AA-7AC4-449C-BE41-657BE8DD4F64}" destId="{441300B8-24E3-4573-8D9C-71983987C638}" srcOrd="0" destOrd="0" presId="urn:microsoft.com/office/officeart/2016/7/layout/RepeatingBendingProcessNew"/>
    <dgm:cxn modelId="{552DD624-2D69-4255-9FDD-9C46103A8939}" srcId="{622BD3D5-4CC0-4910-AF07-DB7C25317A04}" destId="{B5498BEA-07EB-48F8-BEE6-9ECA0489636C}" srcOrd="6" destOrd="0" parTransId="{B702A571-0F30-4FF5-892B-752B76E693B9}" sibTransId="{6949271F-5632-4639-86E5-1295E5935238}"/>
    <dgm:cxn modelId="{AB821029-66E8-4ABB-A275-811C94329210}" type="presOf" srcId="{2E4DC8E9-D43D-4E0A-88DE-C699E8E8C995}" destId="{6CF238AF-FBC3-4DDE-9A47-8B504675BAAA}" srcOrd="0" destOrd="0" presId="urn:microsoft.com/office/officeart/2016/7/layout/RepeatingBendingProcessNew"/>
    <dgm:cxn modelId="{98688061-0620-4EF7-86A8-5A2F1BA53EAE}" type="presOf" srcId="{972DBE52-63E4-4225-8390-C0C856904BA4}" destId="{416CFBF1-3DF8-41A7-9FFD-3FAFD5BEEC40}" srcOrd="0" destOrd="0" presId="urn:microsoft.com/office/officeart/2016/7/layout/RepeatingBendingProcessNew"/>
    <dgm:cxn modelId="{DF248F54-5D69-4A1A-BF9E-E1D1D18EA3F9}" type="presOf" srcId="{75BB6AF6-84FF-411A-B23D-08FF99A66C3B}" destId="{E9F19D20-3F1B-40A9-A4FC-E06E2358E0CC}" srcOrd="0" destOrd="0" presId="urn:microsoft.com/office/officeart/2016/7/layout/RepeatingBendingProcessNew"/>
    <dgm:cxn modelId="{29E52055-518A-4277-859E-4C741FAB7737}" type="presOf" srcId="{622BD3D5-4CC0-4910-AF07-DB7C25317A04}" destId="{AF7053E1-7A5A-46B2-9EDA-6B5813FF2642}" srcOrd="0" destOrd="0" presId="urn:microsoft.com/office/officeart/2016/7/layout/RepeatingBendingProcessNew"/>
    <dgm:cxn modelId="{42A16A57-CF98-460A-BD38-46ACFEDFDA63}" srcId="{622BD3D5-4CC0-4910-AF07-DB7C25317A04}" destId="{5AD8084D-211A-4D01-8739-1392A25CE63B}" srcOrd="2" destOrd="0" parTransId="{1EBA84EF-D715-4DDC-8913-3CBD29BF0218}" sibTransId="{75BB6AF6-84FF-411A-B23D-08FF99A66C3B}"/>
    <dgm:cxn modelId="{FCB8B27A-8220-4D77-AAA8-2440B893AD6A}" type="presOf" srcId="{AC2AC9EB-DE09-4348-B96E-171AE1768520}" destId="{D5020B77-93C7-48E9-86D9-B90D90228744}" srcOrd="0" destOrd="0" presId="urn:microsoft.com/office/officeart/2016/7/layout/RepeatingBendingProcessNew"/>
    <dgm:cxn modelId="{E5AE5189-F1AD-4ADF-AB8E-BFD8A191437B}" type="presOf" srcId="{972DBE52-63E4-4225-8390-C0C856904BA4}" destId="{D83222AA-AF43-4803-8EE0-D0C9C41D0872}" srcOrd="1" destOrd="0" presId="urn:microsoft.com/office/officeart/2016/7/layout/RepeatingBendingProcessNew"/>
    <dgm:cxn modelId="{F127818C-6E4A-491F-A8CE-973AB141D931}" type="presOf" srcId="{766A44C5-54EA-4BD9-A387-B819C5FE4B45}" destId="{6C7DA9AC-A2AA-43E0-95BC-62AF49056E07}" srcOrd="0" destOrd="0" presId="urn:microsoft.com/office/officeart/2016/7/layout/RepeatingBendingProcessNew"/>
    <dgm:cxn modelId="{B45395A0-35B9-4E38-A470-98944795AD5B}" srcId="{622BD3D5-4CC0-4910-AF07-DB7C25317A04}" destId="{F7DC1B45-4D90-4230-970A-2777DE967ACA}" srcOrd="4" destOrd="0" parTransId="{61E4770D-FECD-48CF-94C3-F9844A377A0C}" sibTransId="{972DBE52-63E4-4225-8390-C0C856904BA4}"/>
    <dgm:cxn modelId="{8C4E85A6-48A7-4040-BB5F-44384EE42771}" srcId="{622BD3D5-4CC0-4910-AF07-DB7C25317A04}" destId="{B1ACED7E-9A07-407C-9006-600C7B5F3B29}" srcOrd="5" destOrd="0" parTransId="{3900D85A-95C2-4548-8D0E-9EE5C936EF64}" sibTransId="{AC2AC9EB-DE09-4348-B96E-171AE1768520}"/>
    <dgm:cxn modelId="{EFF720B0-6DA5-47D3-AC0D-BF24CF15BB44}" type="presOf" srcId="{75BB6AF6-84FF-411A-B23D-08FF99A66C3B}" destId="{50F37C4E-D0BD-4110-98E8-42874C9C6233}" srcOrd="1" destOrd="0" presId="urn:microsoft.com/office/officeart/2016/7/layout/RepeatingBendingProcessNew"/>
    <dgm:cxn modelId="{DAE9EDB1-0CDC-4117-BA95-EB56F2ED06C6}" type="presOf" srcId="{F7DC1B45-4D90-4230-970A-2777DE967ACA}" destId="{18B9D56D-E16F-4A5D-AECB-C3EBF2828016}" srcOrd="0" destOrd="0" presId="urn:microsoft.com/office/officeart/2016/7/layout/RepeatingBendingProcessNew"/>
    <dgm:cxn modelId="{96C912B6-3994-4C11-BF21-5E3565BAF347}" type="presOf" srcId="{AC2AC9EB-DE09-4348-B96E-171AE1768520}" destId="{AEB555CB-8B83-4C1C-9567-E69852EBF83D}" srcOrd="1" destOrd="0" presId="urn:microsoft.com/office/officeart/2016/7/layout/RepeatingBendingProcessNew"/>
    <dgm:cxn modelId="{F3AD2BC0-E11F-449A-829C-327509A4EB26}" type="presOf" srcId="{B5498BEA-07EB-48F8-BEE6-9ECA0489636C}" destId="{C25F1CED-E158-4708-8ED2-E18F4847F427}" srcOrd="0" destOrd="0" presId="urn:microsoft.com/office/officeart/2016/7/layout/RepeatingBendingProcessNew"/>
    <dgm:cxn modelId="{578586D7-B9F4-4E29-9B06-18B3871152DE}" srcId="{622BD3D5-4CC0-4910-AF07-DB7C25317A04}" destId="{23C65641-AE94-4BC2-A1B1-1A26726BC9A9}" srcOrd="0" destOrd="0" parTransId="{DF932803-7B8B-4127-A0C3-D41C3A149B81}" sibTransId="{A90A52AA-7AC4-449C-BE41-657BE8DD4F64}"/>
    <dgm:cxn modelId="{A54500DE-9B78-4230-B11E-880815C45DF3}" type="presOf" srcId="{766A44C5-54EA-4BD9-A387-B819C5FE4B45}" destId="{D22920AD-58E4-40EB-B8B6-2C2D53741541}" srcOrd="1" destOrd="0" presId="urn:microsoft.com/office/officeart/2016/7/layout/RepeatingBendingProcessNew"/>
    <dgm:cxn modelId="{47A4EFEF-3C7D-4699-A45E-4A5C53E8F73D}" type="presOf" srcId="{2E4DC8E9-D43D-4E0A-88DE-C699E8E8C995}" destId="{A7ACDC1A-17BE-44F6-8FC4-2E3C118D0EEF}" srcOrd="1" destOrd="0" presId="urn:microsoft.com/office/officeart/2016/7/layout/RepeatingBendingProcessNew"/>
    <dgm:cxn modelId="{8050ACF2-E00A-4C60-8D2F-881033D5D394}" srcId="{622BD3D5-4CC0-4910-AF07-DB7C25317A04}" destId="{BA2F7E64-252F-46E5-8CDE-5FDB878E7677}" srcOrd="1" destOrd="0" parTransId="{9EA46B92-169F-4728-8608-20B95B90F3B5}" sibTransId="{2E4DC8E9-D43D-4E0A-88DE-C699E8E8C995}"/>
    <dgm:cxn modelId="{19868EF4-2677-449B-B410-0722B55FE1C5}" type="presOf" srcId="{BA2F7E64-252F-46E5-8CDE-5FDB878E7677}" destId="{B6C8B525-14C2-4B24-BF5C-B855B734FFE3}" srcOrd="0" destOrd="0" presId="urn:microsoft.com/office/officeart/2016/7/layout/RepeatingBendingProcessNew"/>
    <dgm:cxn modelId="{C962CB36-8FA5-4EFB-9CB9-1E8B56084AB1}" type="presParOf" srcId="{AF7053E1-7A5A-46B2-9EDA-6B5813FF2642}" destId="{8EFB0BC7-0829-4BDD-934D-C2D97BF800FD}" srcOrd="0" destOrd="0" presId="urn:microsoft.com/office/officeart/2016/7/layout/RepeatingBendingProcessNew"/>
    <dgm:cxn modelId="{4133CA63-5B68-4441-9D93-9E0B68FEB6AF}" type="presParOf" srcId="{AF7053E1-7A5A-46B2-9EDA-6B5813FF2642}" destId="{441300B8-24E3-4573-8D9C-71983987C638}" srcOrd="1" destOrd="0" presId="urn:microsoft.com/office/officeart/2016/7/layout/RepeatingBendingProcessNew"/>
    <dgm:cxn modelId="{330D7C93-5A02-4956-892E-AE1A9561B8CB}" type="presParOf" srcId="{441300B8-24E3-4573-8D9C-71983987C638}" destId="{3E1A864F-E222-413B-AE6E-8F0D7ED89BC5}" srcOrd="0" destOrd="0" presId="urn:microsoft.com/office/officeart/2016/7/layout/RepeatingBendingProcessNew"/>
    <dgm:cxn modelId="{6B66B6AB-1419-4036-A673-5CABE05F2A39}" type="presParOf" srcId="{AF7053E1-7A5A-46B2-9EDA-6B5813FF2642}" destId="{B6C8B525-14C2-4B24-BF5C-B855B734FFE3}" srcOrd="2" destOrd="0" presId="urn:microsoft.com/office/officeart/2016/7/layout/RepeatingBendingProcessNew"/>
    <dgm:cxn modelId="{5AFB121D-4FD8-40D3-87F0-818BBD546F88}" type="presParOf" srcId="{AF7053E1-7A5A-46B2-9EDA-6B5813FF2642}" destId="{6CF238AF-FBC3-4DDE-9A47-8B504675BAAA}" srcOrd="3" destOrd="0" presId="urn:microsoft.com/office/officeart/2016/7/layout/RepeatingBendingProcessNew"/>
    <dgm:cxn modelId="{F850A030-9666-4B3E-B9DC-88A18F9D80FD}" type="presParOf" srcId="{6CF238AF-FBC3-4DDE-9A47-8B504675BAAA}" destId="{A7ACDC1A-17BE-44F6-8FC4-2E3C118D0EEF}" srcOrd="0" destOrd="0" presId="urn:microsoft.com/office/officeart/2016/7/layout/RepeatingBendingProcessNew"/>
    <dgm:cxn modelId="{74BA2E6F-7952-47CB-99E0-92D7EA1E87BD}" type="presParOf" srcId="{AF7053E1-7A5A-46B2-9EDA-6B5813FF2642}" destId="{BE004B80-247F-40BD-9A54-8DF1A5732450}" srcOrd="4" destOrd="0" presId="urn:microsoft.com/office/officeart/2016/7/layout/RepeatingBendingProcessNew"/>
    <dgm:cxn modelId="{001172D1-0D6C-4AB9-A6A4-174FB986E5BE}" type="presParOf" srcId="{AF7053E1-7A5A-46B2-9EDA-6B5813FF2642}" destId="{E9F19D20-3F1B-40A9-A4FC-E06E2358E0CC}" srcOrd="5" destOrd="0" presId="urn:microsoft.com/office/officeart/2016/7/layout/RepeatingBendingProcessNew"/>
    <dgm:cxn modelId="{F12B4839-254A-41A0-9B60-496C7A01FC55}" type="presParOf" srcId="{E9F19D20-3F1B-40A9-A4FC-E06E2358E0CC}" destId="{50F37C4E-D0BD-4110-98E8-42874C9C6233}" srcOrd="0" destOrd="0" presId="urn:microsoft.com/office/officeart/2016/7/layout/RepeatingBendingProcessNew"/>
    <dgm:cxn modelId="{AC511CFF-D663-4E5B-8052-68FBB1D2A0B5}" type="presParOf" srcId="{AF7053E1-7A5A-46B2-9EDA-6B5813FF2642}" destId="{F2678651-92C9-4A67-B962-BBEE6C27B84D}" srcOrd="6" destOrd="0" presId="urn:microsoft.com/office/officeart/2016/7/layout/RepeatingBendingProcessNew"/>
    <dgm:cxn modelId="{F125A389-FEB3-4758-8A96-21FD0469E1D6}" type="presParOf" srcId="{AF7053E1-7A5A-46B2-9EDA-6B5813FF2642}" destId="{6C7DA9AC-A2AA-43E0-95BC-62AF49056E07}" srcOrd="7" destOrd="0" presId="urn:microsoft.com/office/officeart/2016/7/layout/RepeatingBendingProcessNew"/>
    <dgm:cxn modelId="{58D0BD44-FBD9-42EF-956D-E02616C03992}" type="presParOf" srcId="{6C7DA9AC-A2AA-43E0-95BC-62AF49056E07}" destId="{D22920AD-58E4-40EB-B8B6-2C2D53741541}" srcOrd="0" destOrd="0" presId="urn:microsoft.com/office/officeart/2016/7/layout/RepeatingBendingProcessNew"/>
    <dgm:cxn modelId="{259076D0-F5B6-4BFA-B302-7CA3D85E700B}" type="presParOf" srcId="{AF7053E1-7A5A-46B2-9EDA-6B5813FF2642}" destId="{18B9D56D-E16F-4A5D-AECB-C3EBF2828016}" srcOrd="8" destOrd="0" presId="urn:microsoft.com/office/officeart/2016/7/layout/RepeatingBendingProcessNew"/>
    <dgm:cxn modelId="{39048682-C2A2-4256-BC69-DBB42D1C4100}" type="presParOf" srcId="{AF7053E1-7A5A-46B2-9EDA-6B5813FF2642}" destId="{416CFBF1-3DF8-41A7-9FFD-3FAFD5BEEC40}" srcOrd="9" destOrd="0" presId="urn:microsoft.com/office/officeart/2016/7/layout/RepeatingBendingProcessNew"/>
    <dgm:cxn modelId="{C6961A26-ACD9-4515-A806-122230617725}" type="presParOf" srcId="{416CFBF1-3DF8-41A7-9FFD-3FAFD5BEEC40}" destId="{D83222AA-AF43-4803-8EE0-D0C9C41D0872}" srcOrd="0" destOrd="0" presId="urn:microsoft.com/office/officeart/2016/7/layout/RepeatingBendingProcessNew"/>
    <dgm:cxn modelId="{D3525855-32B9-4B07-AAAB-5DA68CC707D4}" type="presParOf" srcId="{AF7053E1-7A5A-46B2-9EDA-6B5813FF2642}" destId="{79A66CDD-C3A3-4700-8A99-C5BE957E0226}" srcOrd="10" destOrd="0" presId="urn:microsoft.com/office/officeart/2016/7/layout/RepeatingBendingProcessNew"/>
    <dgm:cxn modelId="{51E720CF-C126-4A19-A016-8998A7EBE6F3}" type="presParOf" srcId="{AF7053E1-7A5A-46B2-9EDA-6B5813FF2642}" destId="{D5020B77-93C7-48E9-86D9-B90D90228744}" srcOrd="11" destOrd="0" presId="urn:microsoft.com/office/officeart/2016/7/layout/RepeatingBendingProcessNew"/>
    <dgm:cxn modelId="{C61DEB76-0D7C-4FB9-B9D2-3D4FEA38953E}" type="presParOf" srcId="{D5020B77-93C7-48E9-86D9-B90D90228744}" destId="{AEB555CB-8B83-4C1C-9567-E69852EBF83D}" srcOrd="0" destOrd="0" presId="urn:microsoft.com/office/officeart/2016/7/layout/RepeatingBendingProcessNew"/>
    <dgm:cxn modelId="{4144CDE2-9978-49F8-8C18-A16A95A41F32}" type="presParOf" srcId="{AF7053E1-7A5A-46B2-9EDA-6B5813FF2642}" destId="{C25F1CED-E158-4708-8ED2-E18F4847F427}" srcOrd="12" destOrd="0" presId="urn:microsoft.com/office/officeart/2016/7/layout/RepeatingBendingProcessNew"/>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2BD3D5-4CC0-4910-AF07-DB7C25317A0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3C65641-AE94-4BC2-A1B1-1A26726BC9A9}">
      <dgm:prSet custT="1"/>
      <dgm:spPr/>
      <dgm:t>
        <a:bodyPr/>
        <a:lstStyle/>
        <a:p>
          <a:r>
            <a:rPr lang="fr-FR" sz="2000" dirty="0">
              <a:latin typeface="Arial Narrow" panose="020B0606020202030204" pitchFamily="34" charset="0"/>
            </a:rPr>
            <a:t>Productions végétales, animales ou agroforesterie en milieu urbain/périurbain,</a:t>
          </a:r>
          <a:endParaRPr lang="en-US" sz="2000" dirty="0">
            <a:latin typeface="Arial Narrow" panose="020B0606020202030204" pitchFamily="34" charset="0"/>
          </a:endParaRPr>
        </a:p>
      </dgm:t>
    </dgm:pt>
    <dgm:pt modelId="{DF932803-7B8B-4127-A0C3-D41C3A149B81}" type="parTrans" cxnId="{578586D7-B9F4-4E29-9B06-18B3871152DE}">
      <dgm:prSet/>
      <dgm:spPr/>
      <dgm:t>
        <a:bodyPr/>
        <a:lstStyle/>
        <a:p>
          <a:endParaRPr lang="en-US" sz="2000">
            <a:latin typeface="Arial Narrow" panose="020B0606020202030204" pitchFamily="34" charset="0"/>
          </a:endParaRPr>
        </a:p>
      </dgm:t>
    </dgm:pt>
    <dgm:pt modelId="{A90A52AA-7AC4-449C-BE41-657BE8DD4F64}" type="sibTrans" cxnId="{578586D7-B9F4-4E29-9B06-18B3871152DE}">
      <dgm:prSet custT="1"/>
      <dgm:spPr>
        <a:ln w="38100">
          <a:solidFill>
            <a:schemeClr val="tx2"/>
          </a:solidFill>
        </a:ln>
      </dgm:spPr>
      <dgm:t>
        <a:bodyPr/>
        <a:lstStyle/>
        <a:p>
          <a:endParaRPr lang="en-US" sz="2000">
            <a:latin typeface="Arial Narrow" panose="020B0606020202030204" pitchFamily="34" charset="0"/>
          </a:endParaRPr>
        </a:p>
      </dgm:t>
    </dgm:pt>
    <dgm:pt modelId="{BA2F7E64-252F-46E5-8CDE-5FDB878E7677}">
      <dgm:prSet custT="1"/>
      <dgm:spPr/>
      <dgm:t>
        <a:bodyPr/>
        <a:lstStyle/>
        <a:p>
          <a:r>
            <a:rPr lang="fr-FR" sz="2000">
              <a:latin typeface="Arial Narrow" panose="020B0606020202030204" pitchFamily="34" charset="0"/>
            </a:rPr>
            <a:t>Recyclage et valorisation des déchets organiques,</a:t>
          </a:r>
          <a:endParaRPr lang="en-US" sz="2000">
            <a:latin typeface="Arial Narrow" panose="020B0606020202030204" pitchFamily="34" charset="0"/>
          </a:endParaRPr>
        </a:p>
      </dgm:t>
    </dgm:pt>
    <dgm:pt modelId="{9EA46B92-169F-4728-8608-20B95B90F3B5}" type="parTrans" cxnId="{8050ACF2-E00A-4C60-8D2F-881033D5D394}">
      <dgm:prSet/>
      <dgm:spPr/>
      <dgm:t>
        <a:bodyPr/>
        <a:lstStyle/>
        <a:p>
          <a:endParaRPr lang="en-US" sz="2000">
            <a:latin typeface="Arial Narrow" panose="020B0606020202030204" pitchFamily="34" charset="0"/>
          </a:endParaRPr>
        </a:p>
      </dgm:t>
    </dgm:pt>
    <dgm:pt modelId="{2E4DC8E9-D43D-4E0A-88DE-C699E8E8C995}" type="sibTrans" cxnId="{8050ACF2-E00A-4C60-8D2F-881033D5D394}">
      <dgm:prSet custT="1"/>
      <dgm:spPr>
        <a:ln w="38100">
          <a:solidFill>
            <a:schemeClr val="tx2"/>
          </a:solidFill>
        </a:ln>
      </dgm:spPr>
      <dgm:t>
        <a:bodyPr/>
        <a:lstStyle/>
        <a:p>
          <a:endParaRPr lang="en-US" sz="2000">
            <a:latin typeface="Arial Narrow" panose="020B0606020202030204" pitchFamily="34" charset="0"/>
          </a:endParaRPr>
        </a:p>
      </dgm:t>
    </dgm:pt>
    <dgm:pt modelId="{5AD8084D-211A-4D01-8739-1392A25CE63B}">
      <dgm:prSet custT="1"/>
      <dgm:spPr/>
      <dgm:t>
        <a:bodyPr/>
        <a:lstStyle/>
        <a:p>
          <a:r>
            <a:rPr lang="fr-FR" sz="2000">
              <a:latin typeface="Arial Narrow" panose="020B0606020202030204" pitchFamily="34" charset="0"/>
            </a:rPr>
            <a:t>Transformation agroalimentaire de proximité,</a:t>
          </a:r>
          <a:endParaRPr lang="en-US" sz="2000">
            <a:latin typeface="Arial Narrow" panose="020B0606020202030204" pitchFamily="34" charset="0"/>
          </a:endParaRPr>
        </a:p>
      </dgm:t>
    </dgm:pt>
    <dgm:pt modelId="{1EBA84EF-D715-4DDC-8913-3CBD29BF0218}" type="parTrans" cxnId="{42A16A57-CF98-460A-BD38-46ACFEDFDA63}">
      <dgm:prSet/>
      <dgm:spPr/>
      <dgm:t>
        <a:bodyPr/>
        <a:lstStyle/>
        <a:p>
          <a:endParaRPr lang="en-US" sz="2000">
            <a:latin typeface="Arial Narrow" panose="020B0606020202030204" pitchFamily="34" charset="0"/>
          </a:endParaRPr>
        </a:p>
      </dgm:t>
    </dgm:pt>
    <dgm:pt modelId="{75BB6AF6-84FF-411A-B23D-08FF99A66C3B}" type="sibTrans" cxnId="{42A16A57-CF98-460A-BD38-46ACFEDFDA63}">
      <dgm:prSet custT="1"/>
      <dgm:spPr>
        <a:ln w="38100">
          <a:solidFill>
            <a:schemeClr val="tx2"/>
          </a:solidFill>
        </a:ln>
      </dgm:spPr>
      <dgm:t>
        <a:bodyPr/>
        <a:lstStyle/>
        <a:p>
          <a:endParaRPr lang="en-US" sz="2000">
            <a:latin typeface="Arial Narrow" panose="020B0606020202030204" pitchFamily="34" charset="0"/>
          </a:endParaRPr>
        </a:p>
      </dgm:t>
    </dgm:pt>
    <dgm:pt modelId="{657FF476-9A15-4184-84D9-0FCF2AE98EDE}">
      <dgm:prSet custT="1"/>
      <dgm:spPr/>
      <dgm:t>
        <a:bodyPr/>
        <a:lstStyle/>
        <a:p>
          <a:r>
            <a:rPr lang="fr-FR" sz="2000">
              <a:latin typeface="Arial Narrow" panose="020B0606020202030204" pitchFamily="34" charset="0"/>
            </a:rPr>
            <a:t>Agriculture numérique (AgriTech), hydroponie, aquaponie, etc.</a:t>
          </a:r>
          <a:endParaRPr lang="en-US" sz="2000">
            <a:latin typeface="Arial Narrow" panose="020B0606020202030204" pitchFamily="34" charset="0"/>
          </a:endParaRPr>
        </a:p>
      </dgm:t>
    </dgm:pt>
    <dgm:pt modelId="{756BE119-0A83-4284-8B97-324F2EC5D81E}" type="parTrans" cxnId="{678E2D0B-A5C4-42BD-B1B9-52EA35CE3E69}">
      <dgm:prSet/>
      <dgm:spPr/>
      <dgm:t>
        <a:bodyPr/>
        <a:lstStyle/>
        <a:p>
          <a:endParaRPr lang="en-US" sz="2000">
            <a:latin typeface="Arial Narrow" panose="020B0606020202030204" pitchFamily="34" charset="0"/>
          </a:endParaRPr>
        </a:p>
      </dgm:t>
    </dgm:pt>
    <dgm:pt modelId="{766A44C5-54EA-4BD9-A387-B819C5FE4B45}" type="sibTrans" cxnId="{678E2D0B-A5C4-42BD-B1B9-52EA35CE3E69}">
      <dgm:prSet custT="1"/>
      <dgm:spPr>
        <a:ln w="38100">
          <a:solidFill>
            <a:schemeClr val="tx2"/>
          </a:solidFill>
        </a:ln>
      </dgm:spPr>
      <dgm:t>
        <a:bodyPr/>
        <a:lstStyle/>
        <a:p>
          <a:endParaRPr lang="en-US" sz="2000">
            <a:latin typeface="Arial Narrow" panose="020B0606020202030204" pitchFamily="34" charset="0"/>
          </a:endParaRPr>
        </a:p>
      </dgm:t>
    </dgm:pt>
    <dgm:pt modelId="{F7DC1B45-4D90-4230-970A-2777DE967ACA}">
      <dgm:prSet custT="1"/>
      <dgm:spPr/>
      <dgm:t>
        <a:bodyPr/>
        <a:lstStyle/>
        <a:p>
          <a:r>
            <a:rPr lang="fr-FR" sz="2000">
              <a:latin typeface="Arial Narrow" panose="020B0606020202030204" pitchFamily="34" charset="0"/>
            </a:rPr>
            <a:t>Intelligence artificielle au service de l’AUP,</a:t>
          </a:r>
          <a:endParaRPr lang="en-US" sz="2000">
            <a:latin typeface="Arial Narrow" panose="020B0606020202030204" pitchFamily="34" charset="0"/>
          </a:endParaRPr>
        </a:p>
      </dgm:t>
    </dgm:pt>
    <dgm:pt modelId="{61E4770D-FECD-48CF-94C3-F9844A377A0C}" type="parTrans" cxnId="{B45395A0-35B9-4E38-A470-98944795AD5B}">
      <dgm:prSet/>
      <dgm:spPr/>
      <dgm:t>
        <a:bodyPr/>
        <a:lstStyle/>
        <a:p>
          <a:endParaRPr lang="en-US" sz="2000">
            <a:latin typeface="Arial Narrow" panose="020B0606020202030204" pitchFamily="34" charset="0"/>
          </a:endParaRPr>
        </a:p>
      </dgm:t>
    </dgm:pt>
    <dgm:pt modelId="{972DBE52-63E4-4225-8390-C0C856904BA4}" type="sibTrans" cxnId="{B45395A0-35B9-4E38-A470-98944795AD5B}">
      <dgm:prSet custT="1"/>
      <dgm:spPr>
        <a:ln w="38100">
          <a:solidFill>
            <a:schemeClr val="tx2"/>
          </a:solidFill>
        </a:ln>
      </dgm:spPr>
      <dgm:t>
        <a:bodyPr/>
        <a:lstStyle/>
        <a:p>
          <a:endParaRPr lang="en-US" sz="2000">
            <a:latin typeface="Arial Narrow" panose="020B0606020202030204" pitchFamily="34" charset="0"/>
          </a:endParaRPr>
        </a:p>
      </dgm:t>
    </dgm:pt>
    <dgm:pt modelId="{B1ACED7E-9A07-407C-9006-600C7B5F3B29}">
      <dgm:prSet custT="1"/>
      <dgm:spPr/>
      <dgm:t>
        <a:bodyPr/>
        <a:lstStyle/>
        <a:p>
          <a:r>
            <a:rPr lang="fr-FR" sz="2000">
              <a:latin typeface="Arial Narrow" panose="020B0606020202030204" pitchFamily="34" charset="0"/>
            </a:rPr>
            <a:t>Création de jardins collectifs ou pédagogiques,</a:t>
          </a:r>
          <a:endParaRPr lang="en-US" sz="2000">
            <a:latin typeface="Arial Narrow" panose="020B0606020202030204" pitchFamily="34" charset="0"/>
          </a:endParaRPr>
        </a:p>
      </dgm:t>
    </dgm:pt>
    <dgm:pt modelId="{3900D85A-95C2-4548-8D0E-9EE5C936EF64}" type="parTrans" cxnId="{8C4E85A6-48A7-4040-BB5F-44384EE42771}">
      <dgm:prSet/>
      <dgm:spPr/>
      <dgm:t>
        <a:bodyPr/>
        <a:lstStyle/>
        <a:p>
          <a:endParaRPr lang="en-US" sz="2000">
            <a:latin typeface="Arial Narrow" panose="020B0606020202030204" pitchFamily="34" charset="0"/>
          </a:endParaRPr>
        </a:p>
      </dgm:t>
    </dgm:pt>
    <dgm:pt modelId="{AC2AC9EB-DE09-4348-B96E-171AE1768520}" type="sibTrans" cxnId="{8C4E85A6-48A7-4040-BB5F-44384EE42771}">
      <dgm:prSet custT="1"/>
      <dgm:spPr>
        <a:ln w="38100">
          <a:solidFill>
            <a:schemeClr val="tx2"/>
          </a:solidFill>
        </a:ln>
      </dgm:spPr>
      <dgm:t>
        <a:bodyPr/>
        <a:lstStyle/>
        <a:p>
          <a:endParaRPr lang="en-US" sz="2000">
            <a:latin typeface="Arial Narrow" panose="020B0606020202030204" pitchFamily="34" charset="0"/>
          </a:endParaRPr>
        </a:p>
      </dgm:t>
    </dgm:pt>
    <dgm:pt modelId="{B5498BEA-07EB-48F8-BEE6-9ECA0489636C}">
      <dgm:prSet custT="1"/>
      <dgm:spPr/>
      <dgm:t>
        <a:bodyPr/>
        <a:lstStyle/>
        <a:p>
          <a:r>
            <a:rPr lang="fr-FR" sz="2000">
              <a:latin typeface="Arial Narrow" panose="020B0606020202030204" pitchFamily="34" charset="0"/>
            </a:rPr>
            <a:t>Fournisseur des biens et services en AUP</a:t>
          </a:r>
          <a:endParaRPr lang="en-US" sz="2000">
            <a:latin typeface="Arial Narrow" panose="020B0606020202030204" pitchFamily="34" charset="0"/>
          </a:endParaRPr>
        </a:p>
      </dgm:t>
    </dgm:pt>
    <dgm:pt modelId="{B702A571-0F30-4FF5-892B-752B76E693B9}" type="parTrans" cxnId="{552DD624-2D69-4255-9FDD-9C46103A8939}">
      <dgm:prSet/>
      <dgm:spPr/>
      <dgm:t>
        <a:bodyPr/>
        <a:lstStyle/>
        <a:p>
          <a:endParaRPr lang="en-US" sz="2000">
            <a:latin typeface="Arial Narrow" panose="020B0606020202030204" pitchFamily="34" charset="0"/>
          </a:endParaRPr>
        </a:p>
      </dgm:t>
    </dgm:pt>
    <dgm:pt modelId="{6949271F-5632-4639-86E5-1295E5935238}" type="sibTrans" cxnId="{552DD624-2D69-4255-9FDD-9C46103A8939}">
      <dgm:prSet/>
      <dgm:spPr/>
      <dgm:t>
        <a:bodyPr/>
        <a:lstStyle/>
        <a:p>
          <a:endParaRPr lang="en-US" sz="2000">
            <a:latin typeface="Arial Narrow" panose="020B0606020202030204" pitchFamily="34" charset="0"/>
          </a:endParaRPr>
        </a:p>
      </dgm:t>
    </dgm:pt>
    <dgm:pt modelId="{AF7053E1-7A5A-46B2-9EDA-6B5813FF2642}" type="pres">
      <dgm:prSet presAssocID="{622BD3D5-4CC0-4910-AF07-DB7C25317A04}" presName="Name0" presStyleCnt="0">
        <dgm:presLayoutVars>
          <dgm:dir/>
          <dgm:resizeHandles val="exact"/>
        </dgm:presLayoutVars>
      </dgm:prSet>
      <dgm:spPr/>
    </dgm:pt>
    <dgm:pt modelId="{8EFB0BC7-0829-4BDD-934D-C2D97BF800FD}" type="pres">
      <dgm:prSet presAssocID="{23C65641-AE94-4BC2-A1B1-1A26726BC9A9}" presName="node" presStyleLbl="node1" presStyleIdx="0" presStyleCnt="7">
        <dgm:presLayoutVars>
          <dgm:bulletEnabled val="1"/>
        </dgm:presLayoutVars>
      </dgm:prSet>
      <dgm:spPr/>
    </dgm:pt>
    <dgm:pt modelId="{441300B8-24E3-4573-8D9C-71983987C638}" type="pres">
      <dgm:prSet presAssocID="{A90A52AA-7AC4-449C-BE41-657BE8DD4F64}" presName="sibTrans" presStyleLbl="sibTrans1D1" presStyleIdx="0" presStyleCnt="6"/>
      <dgm:spPr/>
    </dgm:pt>
    <dgm:pt modelId="{3E1A864F-E222-413B-AE6E-8F0D7ED89BC5}" type="pres">
      <dgm:prSet presAssocID="{A90A52AA-7AC4-449C-BE41-657BE8DD4F64}" presName="connectorText" presStyleLbl="sibTrans1D1" presStyleIdx="0" presStyleCnt="6"/>
      <dgm:spPr/>
    </dgm:pt>
    <dgm:pt modelId="{B6C8B525-14C2-4B24-BF5C-B855B734FFE3}" type="pres">
      <dgm:prSet presAssocID="{BA2F7E64-252F-46E5-8CDE-5FDB878E7677}" presName="node" presStyleLbl="node1" presStyleIdx="1" presStyleCnt="7">
        <dgm:presLayoutVars>
          <dgm:bulletEnabled val="1"/>
        </dgm:presLayoutVars>
      </dgm:prSet>
      <dgm:spPr/>
    </dgm:pt>
    <dgm:pt modelId="{6CF238AF-FBC3-4DDE-9A47-8B504675BAAA}" type="pres">
      <dgm:prSet presAssocID="{2E4DC8E9-D43D-4E0A-88DE-C699E8E8C995}" presName="sibTrans" presStyleLbl="sibTrans1D1" presStyleIdx="1" presStyleCnt="6"/>
      <dgm:spPr/>
    </dgm:pt>
    <dgm:pt modelId="{A7ACDC1A-17BE-44F6-8FC4-2E3C118D0EEF}" type="pres">
      <dgm:prSet presAssocID="{2E4DC8E9-D43D-4E0A-88DE-C699E8E8C995}" presName="connectorText" presStyleLbl="sibTrans1D1" presStyleIdx="1" presStyleCnt="6"/>
      <dgm:spPr/>
    </dgm:pt>
    <dgm:pt modelId="{BE004B80-247F-40BD-9A54-8DF1A5732450}" type="pres">
      <dgm:prSet presAssocID="{5AD8084D-211A-4D01-8739-1392A25CE63B}" presName="node" presStyleLbl="node1" presStyleIdx="2" presStyleCnt="7">
        <dgm:presLayoutVars>
          <dgm:bulletEnabled val="1"/>
        </dgm:presLayoutVars>
      </dgm:prSet>
      <dgm:spPr/>
    </dgm:pt>
    <dgm:pt modelId="{E9F19D20-3F1B-40A9-A4FC-E06E2358E0CC}" type="pres">
      <dgm:prSet presAssocID="{75BB6AF6-84FF-411A-B23D-08FF99A66C3B}" presName="sibTrans" presStyleLbl="sibTrans1D1" presStyleIdx="2" presStyleCnt="6"/>
      <dgm:spPr/>
    </dgm:pt>
    <dgm:pt modelId="{50F37C4E-D0BD-4110-98E8-42874C9C6233}" type="pres">
      <dgm:prSet presAssocID="{75BB6AF6-84FF-411A-B23D-08FF99A66C3B}" presName="connectorText" presStyleLbl="sibTrans1D1" presStyleIdx="2" presStyleCnt="6"/>
      <dgm:spPr/>
    </dgm:pt>
    <dgm:pt modelId="{F2678651-92C9-4A67-B962-BBEE6C27B84D}" type="pres">
      <dgm:prSet presAssocID="{657FF476-9A15-4184-84D9-0FCF2AE98EDE}" presName="node" presStyleLbl="node1" presStyleIdx="3" presStyleCnt="7">
        <dgm:presLayoutVars>
          <dgm:bulletEnabled val="1"/>
        </dgm:presLayoutVars>
      </dgm:prSet>
      <dgm:spPr/>
    </dgm:pt>
    <dgm:pt modelId="{6C7DA9AC-A2AA-43E0-95BC-62AF49056E07}" type="pres">
      <dgm:prSet presAssocID="{766A44C5-54EA-4BD9-A387-B819C5FE4B45}" presName="sibTrans" presStyleLbl="sibTrans1D1" presStyleIdx="3" presStyleCnt="6"/>
      <dgm:spPr/>
    </dgm:pt>
    <dgm:pt modelId="{D22920AD-58E4-40EB-B8B6-2C2D53741541}" type="pres">
      <dgm:prSet presAssocID="{766A44C5-54EA-4BD9-A387-B819C5FE4B45}" presName="connectorText" presStyleLbl="sibTrans1D1" presStyleIdx="3" presStyleCnt="6"/>
      <dgm:spPr/>
    </dgm:pt>
    <dgm:pt modelId="{18B9D56D-E16F-4A5D-AECB-C3EBF2828016}" type="pres">
      <dgm:prSet presAssocID="{F7DC1B45-4D90-4230-970A-2777DE967ACA}" presName="node" presStyleLbl="node1" presStyleIdx="4" presStyleCnt="7">
        <dgm:presLayoutVars>
          <dgm:bulletEnabled val="1"/>
        </dgm:presLayoutVars>
      </dgm:prSet>
      <dgm:spPr/>
    </dgm:pt>
    <dgm:pt modelId="{416CFBF1-3DF8-41A7-9FFD-3FAFD5BEEC40}" type="pres">
      <dgm:prSet presAssocID="{972DBE52-63E4-4225-8390-C0C856904BA4}" presName="sibTrans" presStyleLbl="sibTrans1D1" presStyleIdx="4" presStyleCnt="6"/>
      <dgm:spPr/>
    </dgm:pt>
    <dgm:pt modelId="{D83222AA-AF43-4803-8EE0-D0C9C41D0872}" type="pres">
      <dgm:prSet presAssocID="{972DBE52-63E4-4225-8390-C0C856904BA4}" presName="connectorText" presStyleLbl="sibTrans1D1" presStyleIdx="4" presStyleCnt="6"/>
      <dgm:spPr/>
    </dgm:pt>
    <dgm:pt modelId="{79A66CDD-C3A3-4700-8A99-C5BE957E0226}" type="pres">
      <dgm:prSet presAssocID="{B1ACED7E-9A07-407C-9006-600C7B5F3B29}" presName="node" presStyleLbl="node1" presStyleIdx="5" presStyleCnt="7">
        <dgm:presLayoutVars>
          <dgm:bulletEnabled val="1"/>
        </dgm:presLayoutVars>
      </dgm:prSet>
      <dgm:spPr/>
    </dgm:pt>
    <dgm:pt modelId="{D5020B77-93C7-48E9-86D9-B90D90228744}" type="pres">
      <dgm:prSet presAssocID="{AC2AC9EB-DE09-4348-B96E-171AE1768520}" presName="sibTrans" presStyleLbl="sibTrans1D1" presStyleIdx="5" presStyleCnt="6"/>
      <dgm:spPr/>
    </dgm:pt>
    <dgm:pt modelId="{AEB555CB-8B83-4C1C-9567-E69852EBF83D}" type="pres">
      <dgm:prSet presAssocID="{AC2AC9EB-DE09-4348-B96E-171AE1768520}" presName="connectorText" presStyleLbl="sibTrans1D1" presStyleIdx="5" presStyleCnt="6"/>
      <dgm:spPr/>
    </dgm:pt>
    <dgm:pt modelId="{C25F1CED-E158-4708-8ED2-E18F4847F427}" type="pres">
      <dgm:prSet presAssocID="{B5498BEA-07EB-48F8-BEE6-9ECA0489636C}" presName="node" presStyleLbl="node1" presStyleIdx="6" presStyleCnt="7">
        <dgm:presLayoutVars>
          <dgm:bulletEnabled val="1"/>
        </dgm:presLayoutVars>
      </dgm:prSet>
      <dgm:spPr/>
    </dgm:pt>
  </dgm:ptLst>
  <dgm:cxnLst>
    <dgm:cxn modelId="{313CAB04-B930-4AC9-A628-5274C4A43956}" type="presOf" srcId="{A90A52AA-7AC4-449C-BE41-657BE8DD4F64}" destId="{3E1A864F-E222-413B-AE6E-8F0D7ED89BC5}" srcOrd="1" destOrd="0" presId="urn:microsoft.com/office/officeart/2016/7/layout/RepeatingBendingProcessNew"/>
    <dgm:cxn modelId="{B2FA4F08-1CEF-4B56-BDF2-76E4CAB04B72}" type="presOf" srcId="{23C65641-AE94-4BC2-A1B1-1A26726BC9A9}" destId="{8EFB0BC7-0829-4BDD-934D-C2D97BF800FD}" srcOrd="0" destOrd="0" presId="urn:microsoft.com/office/officeart/2016/7/layout/RepeatingBendingProcessNew"/>
    <dgm:cxn modelId="{678E2D0B-A5C4-42BD-B1B9-52EA35CE3E69}" srcId="{622BD3D5-4CC0-4910-AF07-DB7C25317A04}" destId="{657FF476-9A15-4184-84D9-0FCF2AE98EDE}" srcOrd="3" destOrd="0" parTransId="{756BE119-0A83-4284-8B97-324F2EC5D81E}" sibTransId="{766A44C5-54EA-4BD9-A387-B819C5FE4B45}"/>
    <dgm:cxn modelId="{71AC940F-37AC-4983-9489-A4465D43C8D3}" type="presOf" srcId="{B1ACED7E-9A07-407C-9006-600C7B5F3B29}" destId="{79A66CDD-C3A3-4700-8A99-C5BE957E0226}" srcOrd="0" destOrd="0" presId="urn:microsoft.com/office/officeart/2016/7/layout/RepeatingBendingProcessNew"/>
    <dgm:cxn modelId="{4EA17615-B1E2-42DD-9515-128F454CD9FA}" type="presOf" srcId="{5AD8084D-211A-4D01-8739-1392A25CE63B}" destId="{BE004B80-247F-40BD-9A54-8DF1A5732450}" srcOrd="0" destOrd="0" presId="urn:microsoft.com/office/officeart/2016/7/layout/RepeatingBendingProcessNew"/>
    <dgm:cxn modelId="{24F30E17-7475-4803-BC02-CA4DA52EA5CE}" type="presOf" srcId="{657FF476-9A15-4184-84D9-0FCF2AE98EDE}" destId="{F2678651-92C9-4A67-B962-BBEE6C27B84D}" srcOrd="0" destOrd="0" presId="urn:microsoft.com/office/officeart/2016/7/layout/RepeatingBendingProcessNew"/>
    <dgm:cxn modelId="{190EE41B-901D-4559-9B0D-548C447E715E}" type="presOf" srcId="{A90A52AA-7AC4-449C-BE41-657BE8DD4F64}" destId="{441300B8-24E3-4573-8D9C-71983987C638}" srcOrd="0" destOrd="0" presId="urn:microsoft.com/office/officeart/2016/7/layout/RepeatingBendingProcessNew"/>
    <dgm:cxn modelId="{552DD624-2D69-4255-9FDD-9C46103A8939}" srcId="{622BD3D5-4CC0-4910-AF07-DB7C25317A04}" destId="{B5498BEA-07EB-48F8-BEE6-9ECA0489636C}" srcOrd="6" destOrd="0" parTransId="{B702A571-0F30-4FF5-892B-752B76E693B9}" sibTransId="{6949271F-5632-4639-86E5-1295E5935238}"/>
    <dgm:cxn modelId="{AB821029-66E8-4ABB-A275-811C94329210}" type="presOf" srcId="{2E4DC8E9-D43D-4E0A-88DE-C699E8E8C995}" destId="{6CF238AF-FBC3-4DDE-9A47-8B504675BAAA}" srcOrd="0" destOrd="0" presId="urn:microsoft.com/office/officeart/2016/7/layout/RepeatingBendingProcessNew"/>
    <dgm:cxn modelId="{98688061-0620-4EF7-86A8-5A2F1BA53EAE}" type="presOf" srcId="{972DBE52-63E4-4225-8390-C0C856904BA4}" destId="{416CFBF1-3DF8-41A7-9FFD-3FAFD5BEEC40}" srcOrd="0" destOrd="0" presId="urn:microsoft.com/office/officeart/2016/7/layout/RepeatingBendingProcessNew"/>
    <dgm:cxn modelId="{DF248F54-5D69-4A1A-BF9E-E1D1D18EA3F9}" type="presOf" srcId="{75BB6AF6-84FF-411A-B23D-08FF99A66C3B}" destId="{E9F19D20-3F1B-40A9-A4FC-E06E2358E0CC}" srcOrd="0" destOrd="0" presId="urn:microsoft.com/office/officeart/2016/7/layout/RepeatingBendingProcessNew"/>
    <dgm:cxn modelId="{29E52055-518A-4277-859E-4C741FAB7737}" type="presOf" srcId="{622BD3D5-4CC0-4910-AF07-DB7C25317A04}" destId="{AF7053E1-7A5A-46B2-9EDA-6B5813FF2642}" srcOrd="0" destOrd="0" presId="urn:microsoft.com/office/officeart/2016/7/layout/RepeatingBendingProcessNew"/>
    <dgm:cxn modelId="{42A16A57-CF98-460A-BD38-46ACFEDFDA63}" srcId="{622BD3D5-4CC0-4910-AF07-DB7C25317A04}" destId="{5AD8084D-211A-4D01-8739-1392A25CE63B}" srcOrd="2" destOrd="0" parTransId="{1EBA84EF-D715-4DDC-8913-3CBD29BF0218}" sibTransId="{75BB6AF6-84FF-411A-B23D-08FF99A66C3B}"/>
    <dgm:cxn modelId="{FCB8B27A-8220-4D77-AAA8-2440B893AD6A}" type="presOf" srcId="{AC2AC9EB-DE09-4348-B96E-171AE1768520}" destId="{D5020B77-93C7-48E9-86D9-B90D90228744}" srcOrd="0" destOrd="0" presId="urn:microsoft.com/office/officeart/2016/7/layout/RepeatingBendingProcessNew"/>
    <dgm:cxn modelId="{E5AE5189-F1AD-4ADF-AB8E-BFD8A191437B}" type="presOf" srcId="{972DBE52-63E4-4225-8390-C0C856904BA4}" destId="{D83222AA-AF43-4803-8EE0-D0C9C41D0872}" srcOrd="1" destOrd="0" presId="urn:microsoft.com/office/officeart/2016/7/layout/RepeatingBendingProcessNew"/>
    <dgm:cxn modelId="{F127818C-6E4A-491F-A8CE-973AB141D931}" type="presOf" srcId="{766A44C5-54EA-4BD9-A387-B819C5FE4B45}" destId="{6C7DA9AC-A2AA-43E0-95BC-62AF49056E07}" srcOrd="0" destOrd="0" presId="urn:microsoft.com/office/officeart/2016/7/layout/RepeatingBendingProcessNew"/>
    <dgm:cxn modelId="{B45395A0-35B9-4E38-A470-98944795AD5B}" srcId="{622BD3D5-4CC0-4910-AF07-DB7C25317A04}" destId="{F7DC1B45-4D90-4230-970A-2777DE967ACA}" srcOrd="4" destOrd="0" parTransId="{61E4770D-FECD-48CF-94C3-F9844A377A0C}" sibTransId="{972DBE52-63E4-4225-8390-C0C856904BA4}"/>
    <dgm:cxn modelId="{8C4E85A6-48A7-4040-BB5F-44384EE42771}" srcId="{622BD3D5-4CC0-4910-AF07-DB7C25317A04}" destId="{B1ACED7E-9A07-407C-9006-600C7B5F3B29}" srcOrd="5" destOrd="0" parTransId="{3900D85A-95C2-4548-8D0E-9EE5C936EF64}" sibTransId="{AC2AC9EB-DE09-4348-B96E-171AE1768520}"/>
    <dgm:cxn modelId="{EFF720B0-6DA5-47D3-AC0D-BF24CF15BB44}" type="presOf" srcId="{75BB6AF6-84FF-411A-B23D-08FF99A66C3B}" destId="{50F37C4E-D0BD-4110-98E8-42874C9C6233}" srcOrd="1" destOrd="0" presId="urn:microsoft.com/office/officeart/2016/7/layout/RepeatingBendingProcessNew"/>
    <dgm:cxn modelId="{DAE9EDB1-0CDC-4117-BA95-EB56F2ED06C6}" type="presOf" srcId="{F7DC1B45-4D90-4230-970A-2777DE967ACA}" destId="{18B9D56D-E16F-4A5D-AECB-C3EBF2828016}" srcOrd="0" destOrd="0" presId="urn:microsoft.com/office/officeart/2016/7/layout/RepeatingBendingProcessNew"/>
    <dgm:cxn modelId="{96C912B6-3994-4C11-BF21-5E3565BAF347}" type="presOf" srcId="{AC2AC9EB-DE09-4348-B96E-171AE1768520}" destId="{AEB555CB-8B83-4C1C-9567-E69852EBF83D}" srcOrd="1" destOrd="0" presId="urn:microsoft.com/office/officeart/2016/7/layout/RepeatingBendingProcessNew"/>
    <dgm:cxn modelId="{F3AD2BC0-E11F-449A-829C-327509A4EB26}" type="presOf" srcId="{B5498BEA-07EB-48F8-BEE6-9ECA0489636C}" destId="{C25F1CED-E158-4708-8ED2-E18F4847F427}" srcOrd="0" destOrd="0" presId="urn:microsoft.com/office/officeart/2016/7/layout/RepeatingBendingProcessNew"/>
    <dgm:cxn modelId="{578586D7-B9F4-4E29-9B06-18B3871152DE}" srcId="{622BD3D5-4CC0-4910-AF07-DB7C25317A04}" destId="{23C65641-AE94-4BC2-A1B1-1A26726BC9A9}" srcOrd="0" destOrd="0" parTransId="{DF932803-7B8B-4127-A0C3-D41C3A149B81}" sibTransId="{A90A52AA-7AC4-449C-BE41-657BE8DD4F64}"/>
    <dgm:cxn modelId="{A54500DE-9B78-4230-B11E-880815C45DF3}" type="presOf" srcId="{766A44C5-54EA-4BD9-A387-B819C5FE4B45}" destId="{D22920AD-58E4-40EB-B8B6-2C2D53741541}" srcOrd="1" destOrd="0" presId="urn:microsoft.com/office/officeart/2016/7/layout/RepeatingBendingProcessNew"/>
    <dgm:cxn modelId="{47A4EFEF-3C7D-4699-A45E-4A5C53E8F73D}" type="presOf" srcId="{2E4DC8E9-D43D-4E0A-88DE-C699E8E8C995}" destId="{A7ACDC1A-17BE-44F6-8FC4-2E3C118D0EEF}" srcOrd="1" destOrd="0" presId="urn:microsoft.com/office/officeart/2016/7/layout/RepeatingBendingProcessNew"/>
    <dgm:cxn modelId="{8050ACF2-E00A-4C60-8D2F-881033D5D394}" srcId="{622BD3D5-4CC0-4910-AF07-DB7C25317A04}" destId="{BA2F7E64-252F-46E5-8CDE-5FDB878E7677}" srcOrd="1" destOrd="0" parTransId="{9EA46B92-169F-4728-8608-20B95B90F3B5}" sibTransId="{2E4DC8E9-D43D-4E0A-88DE-C699E8E8C995}"/>
    <dgm:cxn modelId="{19868EF4-2677-449B-B410-0722B55FE1C5}" type="presOf" srcId="{BA2F7E64-252F-46E5-8CDE-5FDB878E7677}" destId="{B6C8B525-14C2-4B24-BF5C-B855B734FFE3}" srcOrd="0" destOrd="0" presId="urn:microsoft.com/office/officeart/2016/7/layout/RepeatingBendingProcessNew"/>
    <dgm:cxn modelId="{C962CB36-8FA5-4EFB-9CB9-1E8B56084AB1}" type="presParOf" srcId="{AF7053E1-7A5A-46B2-9EDA-6B5813FF2642}" destId="{8EFB0BC7-0829-4BDD-934D-C2D97BF800FD}" srcOrd="0" destOrd="0" presId="urn:microsoft.com/office/officeart/2016/7/layout/RepeatingBendingProcessNew"/>
    <dgm:cxn modelId="{4133CA63-5B68-4441-9D93-9E0B68FEB6AF}" type="presParOf" srcId="{AF7053E1-7A5A-46B2-9EDA-6B5813FF2642}" destId="{441300B8-24E3-4573-8D9C-71983987C638}" srcOrd="1" destOrd="0" presId="urn:microsoft.com/office/officeart/2016/7/layout/RepeatingBendingProcessNew"/>
    <dgm:cxn modelId="{330D7C93-5A02-4956-892E-AE1A9561B8CB}" type="presParOf" srcId="{441300B8-24E3-4573-8D9C-71983987C638}" destId="{3E1A864F-E222-413B-AE6E-8F0D7ED89BC5}" srcOrd="0" destOrd="0" presId="urn:microsoft.com/office/officeart/2016/7/layout/RepeatingBendingProcessNew"/>
    <dgm:cxn modelId="{6B66B6AB-1419-4036-A673-5CABE05F2A39}" type="presParOf" srcId="{AF7053E1-7A5A-46B2-9EDA-6B5813FF2642}" destId="{B6C8B525-14C2-4B24-BF5C-B855B734FFE3}" srcOrd="2" destOrd="0" presId="urn:microsoft.com/office/officeart/2016/7/layout/RepeatingBendingProcessNew"/>
    <dgm:cxn modelId="{5AFB121D-4FD8-40D3-87F0-818BBD546F88}" type="presParOf" srcId="{AF7053E1-7A5A-46B2-9EDA-6B5813FF2642}" destId="{6CF238AF-FBC3-4DDE-9A47-8B504675BAAA}" srcOrd="3" destOrd="0" presId="urn:microsoft.com/office/officeart/2016/7/layout/RepeatingBendingProcessNew"/>
    <dgm:cxn modelId="{F850A030-9666-4B3E-B9DC-88A18F9D80FD}" type="presParOf" srcId="{6CF238AF-FBC3-4DDE-9A47-8B504675BAAA}" destId="{A7ACDC1A-17BE-44F6-8FC4-2E3C118D0EEF}" srcOrd="0" destOrd="0" presId="urn:microsoft.com/office/officeart/2016/7/layout/RepeatingBendingProcessNew"/>
    <dgm:cxn modelId="{74BA2E6F-7952-47CB-99E0-92D7EA1E87BD}" type="presParOf" srcId="{AF7053E1-7A5A-46B2-9EDA-6B5813FF2642}" destId="{BE004B80-247F-40BD-9A54-8DF1A5732450}" srcOrd="4" destOrd="0" presId="urn:microsoft.com/office/officeart/2016/7/layout/RepeatingBendingProcessNew"/>
    <dgm:cxn modelId="{001172D1-0D6C-4AB9-A6A4-174FB986E5BE}" type="presParOf" srcId="{AF7053E1-7A5A-46B2-9EDA-6B5813FF2642}" destId="{E9F19D20-3F1B-40A9-A4FC-E06E2358E0CC}" srcOrd="5" destOrd="0" presId="urn:microsoft.com/office/officeart/2016/7/layout/RepeatingBendingProcessNew"/>
    <dgm:cxn modelId="{F12B4839-254A-41A0-9B60-496C7A01FC55}" type="presParOf" srcId="{E9F19D20-3F1B-40A9-A4FC-E06E2358E0CC}" destId="{50F37C4E-D0BD-4110-98E8-42874C9C6233}" srcOrd="0" destOrd="0" presId="urn:microsoft.com/office/officeart/2016/7/layout/RepeatingBendingProcessNew"/>
    <dgm:cxn modelId="{AC511CFF-D663-4E5B-8052-68FBB1D2A0B5}" type="presParOf" srcId="{AF7053E1-7A5A-46B2-9EDA-6B5813FF2642}" destId="{F2678651-92C9-4A67-B962-BBEE6C27B84D}" srcOrd="6" destOrd="0" presId="urn:microsoft.com/office/officeart/2016/7/layout/RepeatingBendingProcessNew"/>
    <dgm:cxn modelId="{F125A389-FEB3-4758-8A96-21FD0469E1D6}" type="presParOf" srcId="{AF7053E1-7A5A-46B2-9EDA-6B5813FF2642}" destId="{6C7DA9AC-A2AA-43E0-95BC-62AF49056E07}" srcOrd="7" destOrd="0" presId="urn:microsoft.com/office/officeart/2016/7/layout/RepeatingBendingProcessNew"/>
    <dgm:cxn modelId="{58D0BD44-FBD9-42EF-956D-E02616C03992}" type="presParOf" srcId="{6C7DA9AC-A2AA-43E0-95BC-62AF49056E07}" destId="{D22920AD-58E4-40EB-B8B6-2C2D53741541}" srcOrd="0" destOrd="0" presId="urn:microsoft.com/office/officeart/2016/7/layout/RepeatingBendingProcessNew"/>
    <dgm:cxn modelId="{259076D0-F5B6-4BFA-B302-7CA3D85E700B}" type="presParOf" srcId="{AF7053E1-7A5A-46B2-9EDA-6B5813FF2642}" destId="{18B9D56D-E16F-4A5D-AECB-C3EBF2828016}" srcOrd="8" destOrd="0" presId="urn:microsoft.com/office/officeart/2016/7/layout/RepeatingBendingProcessNew"/>
    <dgm:cxn modelId="{39048682-C2A2-4256-BC69-DBB42D1C4100}" type="presParOf" srcId="{AF7053E1-7A5A-46B2-9EDA-6B5813FF2642}" destId="{416CFBF1-3DF8-41A7-9FFD-3FAFD5BEEC40}" srcOrd="9" destOrd="0" presId="urn:microsoft.com/office/officeart/2016/7/layout/RepeatingBendingProcessNew"/>
    <dgm:cxn modelId="{C6961A26-ACD9-4515-A806-122230617725}" type="presParOf" srcId="{416CFBF1-3DF8-41A7-9FFD-3FAFD5BEEC40}" destId="{D83222AA-AF43-4803-8EE0-D0C9C41D0872}" srcOrd="0" destOrd="0" presId="urn:microsoft.com/office/officeart/2016/7/layout/RepeatingBendingProcessNew"/>
    <dgm:cxn modelId="{D3525855-32B9-4B07-AAAB-5DA68CC707D4}" type="presParOf" srcId="{AF7053E1-7A5A-46B2-9EDA-6B5813FF2642}" destId="{79A66CDD-C3A3-4700-8A99-C5BE957E0226}" srcOrd="10" destOrd="0" presId="urn:microsoft.com/office/officeart/2016/7/layout/RepeatingBendingProcessNew"/>
    <dgm:cxn modelId="{51E720CF-C126-4A19-A016-8998A7EBE6F3}" type="presParOf" srcId="{AF7053E1-7A5A-46B2-9EDA-6B5813FF2642}" destId="{D5020B77-93C7-48E9-86D9-B90D90228744}" srcOrd="11" destOrd="0" presId="urn:microsoft.com/office/officeart/2016/7/layout/RepeatingBendingProcessNew"/>
    <dgm:cxn modelId="{C61DEB76-0D7C-4FB9-B9D2-3D4FEA38953E}" type="presParOf" srcId="{D5020B77-93C7-48E9-86D9-B90D90228744}" destId="{AEB555CB-8B83-4C1C-9567-E69852EBF83D}" srcOrd="0" destOrd="0" presId="urn:microsoft.com/office/officeart/2016/7/layout/RepeatingBendingProcessNew"/>
    <dgm:cxn modelId="{4144CDE2-9978-49F8-8C18-A16A95A41F32}" type="presParOf" srcId="{AF7053E1-7A5A-46B2-9EDA-6B5813FF2642}" destId="{C25F1CED-E158-4708-8ED2-E18F4847F427}" srcOrd="12" destOrd="0" presId="urn:microsoft.com/office/officeart/2016/7/layout/RepeatingBendingProcessNew"/>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22BD3D5-4CC0-4910-AF07-DB7C25317A0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3C65641-AE94-4BC2-A1B1-1A26726BC9A9}">
      <dgm:prSet custT="1"/>
      <dgm:spPr/>
      <dgm:t>
        <a:bodyPr/>
        <a:lstStyle/>
        <a:p>
          <a:r>
            <a:rPr lang="fr-FR" sz="2000" dirty="0">
              <a:latin typeface="Arial Narrow" panose="020B0606020202030204" pitchFamily="34" charset="0"/>
            </a:rPr>
            <a:t>Productions végétales, animales ou agroforesterie en milieu urbain/périurbain,</a:t>
          </a:r>
          <a:endParaRPr lang="en-US" sz="2000" dirty="0">
            <a:latin typeface="Arial Narrow" panose="020B0606020202030204" pitchFamily="34" charset="0"/>
          </a:endParaRPr>
        </a:p>
      </dgm:t>
    </dgm:pt>
    <dgm:pt modelId="{DF932803-7B8B-4127-A0C3-D41C3A149B81}" type="parTrans" cxnId="{578586D7-B9F4-4E29-9B06-18B3871152DE}">
      <dgm:prSet/>
      <dgm:spPr/>
      <dgm:t>
        <a:bodyPr/>
        <a:lstStyle/>
        <a:p>
          <a:endParaRPr lang="en-US" sz="2000">
            <a:latin typeface="Arial Narrow" panose="020B0606020202030204" pitchFamily="34" charset="0"/>
          </a:endParaRPr>
        </a:p>
      </dgm:t>
    </dgm:pt>
    <dgm:pt modelId="{A90A52AA-7AC4-449C-BE41-657BE8DD4F64}" type="sibTrans" cxnId="{578586D7-B9F4-4E29-9B06-18B3871152DE}">
      <dgm:prSet custT="1"/>
      <dgm:spPr>
        <a:ln w="38100">
          <a:solidFill>
            <a:schemeClr val="tx2"/>
          </a:solidFill>
        </a:ln>
      </dgm:spPr>
      <dgm:t>
        <a:bodyPr/>
        <a:lstStyle/>
        <a:p>
          <a:endParaRPr lang="en-US" sz="2000">
            <a:latin typeface="Arial Narrow" panose="020B0606020202030204" pitchFamily="34" charset="0"/>
          </a:endParaRPr>
        </a:p>
      </dgm:t>
    </dgm:pt>
    <dgm:pt modelId="{BA2F7E64-252F-46E5-8CDE-5FDB878E7677}">
      <dgm:prSet custT="1"/>
      <dgm:spPr/>
      <dgm:t>
        <a:bodyPr/>
        <a:lstStyle/>
        <a:p>
          <a:r>
            <a:rPr lang="fr-FR" sz="2000">
              <a:latin typeface="Arial Narrow" panose="020B0606020202030204" pitchFamily="34" charset="0"/>
            </a:rPr>
            <a:t>Recyclage et valorisation des déchets organiques,</a:t>
          </a:r>
          <a:endParaRPr lang="en-US" sz="2000">
            <a:latin typeface="Arial Narrow" panose="020B0606020202030204" pitchFamily="34" charset="0"/>
          </a:endParaRPr>
        </a:p>
      </dgm:t>
    </dgm:pt>
    <dgm:pt modelId="{9EA46B92-169F-4728-8608-20B95B90F3B5}" type="parTrans" cxnId="{8050ACF2-E00A-4C60-8D2F-881033D5D394}">
      <dgm:prSet/>
      <dgm:spPr/>
      <dgm:t>
        <a:bodyPr/>
        <a:lstStyle/>
        <a:p>
          <a:endParaRPr lang="en-US" sz="2000">
            <a:latin typeface="Arial Narrow" panose="020B0606020202030204" pitchFamily="34" charset="0"/>
          </a:endParaRPr>
        </a:p>
      </dgm:t>
    </dgm:pt>
    <dgm:pt modelId="{2E4DC8E9-D43D-4E0A-88DE-C699E8E8C995}" type="sibTrans" cxnId="{8050ACF2-E00A-4C60-8D2F-881033D5D394}">
      <dgm:prSet custT="1"/>
      <dgm:spPr>
        <a:ln w="38100">
          <a:solidFill>
            <a:schemeClr val="tx2"/>
          </a:solidFill>
        </a:ln>
      </dgm:spPr>
      <dgm:t>
        <a:bodyPr/>
        <a:lstStyle/>
        <a:p>
          <a:endParaRPr lang="en-US" sz="2000">
            <a:latin typeface="Arial Narrow" panose="020B0606020202030204" pitchFamily="34" charset="0"/>
          </a:endParaRPr>
        </a:p>
      </dgm:t>
    </dgm:pt>
    <dgm:pt modelId="{5AD8084D-211A-4D01-8739-1392A25CE63B}">
      <dgm:prSet custT="1"/>
      <dgm:spPr/>
      <dgm:t>
        <a:bodyPr/>
        <a:lstStyle/>
        <a:p>
          <a:r>
            <a:rPr lang="fr-FR" sz="2000">
              <a:latin typeface="Arial Narrow" panose="020B0606020202030204" pitchFamily="34" charset="0"/>
            </a:rPr>
            <a:t>Transformation agroalimentaire de proximité,</a:t>
          </a:r>
          <a:endParaRPr lang="en-US" sz="2000">
            <a:latin typeface="Arial Narrow" panose="020B0606020202030204" pitchFamily="34" charset="0"/>
          </a:endParaRPr>
        </a:p>
      </dgm:t>
    </dgm:pt>
    <dgm:pt modelId="{1EBA84EF-D715-4DDC-8913-3CBD29BF0218}" type="parTrans" cxnId="{42A16A57-CF98-460A-BD38-46ACFEDFDA63}">
      <dgm:prSet/>
      <dgm:spPr/>
      <dgm:t>
        <a:bodyPr/>
        <a:lstStyle/>
        <a:p>
          <a:endParaRPr lang="en-US" sz="2000">
            <a:latin typeface="Arial Narrow" panose="020B0606020202030204" pitchFamily="34" charset="0"/>
          </a:endParaRPr>
        </a:p>
      </dgm:t>
    </dgm:pt>
    <dgm:pt modelId="{75BB6AF6-84FF-411A-B23D-08FF99A66C3B}" type="sibTrans" cxnId="{42A16A57-CF98-460A-BD38-46ACFEDFDA63}">
      <dgm:prSet custT="1"/>
      <dgm:spPr>
        <a:ln w="38100">
          <a:solidFill>
            <a:schemeClr val="tx2"/>
          </a:solidFill>
        </a:ln>
      </dgm:spPr>
      <dgm:t>
        <a:bodyPr/>
        <a:lstStyle/>
        <a:p>
          <a:endParaRPr lang="en-US" sz="2000">
            <a:latin typeface="Arial Narrow" panose="020B0606020202030204" pitchFamily="34" charset="0"/>
          </a:endParaRPr>
        </a:p>
      </dgm:t>
    </dgm:pt>
    <dgm:pt modelId="{657FF476-9A15-4184-84D9-0FCF2AE98EDE}">
      <dgm:prSet custT="1"/>
      <dgm:spPr/>
      <dgm:t>
        <a:bodyPr/>
        <a:lstStyle/>
        <a:p>
          <a:r>
            <a:rPr lang="fr-FR" sz="2000">
              <a:latin typeface="Arial Narrow" panose="020B0606020202030204" pitchFamily="34" charset="0"/>
            </a:rPr>
            <a:t>Agriculture numérique (AgriTech), hydroponie, aquaponie, etc.</a:t>
          </a:r>
          <a:endParaRPr lang="en-US" sz="2000">
            <a:latin typeface="Arial Narrow" panose="020B0606020202030204" pitchFamily="34" charset="0"/>
          </a:endParaRPr>
        </a:p>
      </dgm:t>
    </dgm:pt>
    <dgm:pt modelId="{756BE119-0A83-4284-8B97-324F2EC5D81E}" type="parTrans" cxnId="{678E2D0B-A5C4-42BD-B1B9-52EA35CE3E69}">
      <dgm:prSet/>
      <dgm:spPr/>
      <dgm:t>
        <a:bodyPr/>
        <a:lstStyle/>
        <a:p>
          <a:endParaRPr lang="en-US" sz="2000">
            <a:latin typeface="Arial Narrow" panose="020B0606020202030204" pitchFamily="34" charset="0"/>
          </a:endParaRPr>
        </a:p>
      </dgm:t>
    </dgm:pt>
    <dgm:pt modelId="{766A44C5-54EA-4BD9-A387-B819C5FE4B45}" type="sibTrans" cxnId="{678E2D0B-A5C4-42BD-B1B9-52EA35CE3E69}">
      <dgm:prSet custT="1"/>
      <dgm:spPr>
        <a:ln w="38100">
          <a:solidFill>
            <a:schemeClr val="tx2"/>
          </a:solidFill>
        </a:ln>
      </dgm:spPr>
      <dgm:t>
        <a:bodyPr/>
        <a:lstStyle/>
        <a:p>
          <a:endParaRPr lang="en-US" sz="2000">
            <a:latin typeface="Arial Narrow" panose="020B0606020202030204" pitchFamily="34" charset="0"/>
          </a:endParaRPr>
        </a:p>
      </dgm:t>
    </dgm:pt>
    <dgm:pt modelId="{F7DC1B45-4D90-4230-970A-2777DE967ACA}">
      <dgm:prSet custT="1"/>
      <dgm:spPr/>
      <dgm:t>
        <a:bodyPr/>
        <a:lstStyle/>
        <a:p>
          <a:r>
            <a:rPr lang="fr-FR" sz="2000">
              <a:latin typeface="Arial Narrow" panose="020B0606020202030204" pitchFamily="34" charset="0"/>
            </a:rPr>
            <a:t>Intelligence artificielle au service de l’AUP,</a:t>
          </a:r>
          <a:endParaRPr lang="en-US" sz="2000">
            <a:latin typeface="Arial Narrow" panose="020B0606020202030204" pitchFamily="34" charset="0"/>
          </a:endParaRPr>
        </a:p>
      </dgm:t>
    </dgm:pt>
    <dgm:pt modelId="{61E4770D-FECD-48CF-94C3-F9844A377A0C}" type="parTrans" cxnId="{B45395A0-35B9-4E38-A470-98944795AD5B}">
      <dgm:prSet/>
      <dgm:spPr/>
      <dgm:t>
        <a:bodyPr/>
        <a:lstStyle/>
        <a:p>
          <a:endParaRPr lang="en-US" sz="2000">
            <a:latin typeface="Arial Narrow" panose="020B0606020202030204" pitchFamily="34" charset="0"/>
          </a:endParaRPr>
        </a:p>
      </dgm:t>
    </dgm:pt>
    <dgm:pt modelId="{972DBE52-63E4-4225-8390-C0C856904BA4}" type="sibTrans" cxnId="{B45395A0-35B9-4E38-A470-98944795AD5B}">
      <dgm:prSet custT="1"/>
      <dgm:spPr>
        <a:ln w="38100">
          <a:solidFill>
            <a:schemeClr val="tx2"/>
          </a:solidFill>
        </a:ln>
      </dgm:spPr>
      <dgm:t>
        <a:bodyPr/>
        <a:lstStyle/>
        <a:p>
          <a:endParaRPr lang="en-US" sz="2000">
            <a:latin typeface="Arial Narrow" panose="020B0606020202030204" pitchFamily="34" charset="0"/>
          </a:endParaRPr>
        </a:p>
      </dgm:t>
    </dgm:pt>
    <dgm:pt modelId="{B1ACED7E-9A07-407C-9006-600C7B5F3B29}">
      <dgm:prSet custT="1"/>
      <dgm:spPr/>
      <dgm:t>
        <a:bodyPr/>
        <a:lstStyle/>
        <a:p>
          <a:r>
            <a:rPr lang="fr-FR" sz="2000">
              <a:latin typeface="Arial Narrow" panose="020B0606020202030204" pitchFamily="34" charset="0"/>
            </a:rPr>
            <a:t>Création de jardins collectifs ou pédagogiques,</a:t>
          </a:r>
          <a:endParaRPr lang="en-US" sz="2000">
            <a:latin typeface="Arial Narrow" panose="020B0606020202030204" pitchFamily="34" charset="0"/>
          </a:endParaRPr>
        </a:p>
      </dgm:t>
    </dgm:pt>
    <dgm:pt modelId="{3900D85A-95C2-4548-8D0E-9EE5C936EF64}" type="parTrans" cxnId="{8C4E85A6-48A7-4040-BB5F-44384EE42771}">
      <dgm:prSet/>
      <dgm:spPr/>
      <dgm:t>
        <a:bodyPr/>
        <a:lstStyle/>
        <a:p>
          <a:endParaRPr lang="en-US" sz="2000">
            <a:latin typeface="Arial Narrow" panose="020B0606020202030204" pitchFamily="34" charset="0"/>
          </a:endParaRPr>
        </a:p>
      </dgm:t>
    </dgm:pt>
    <dgm:pt modelId="{AC2AC9EB-DE09-4348-B96E-171AE1768520}" type="sibTrans" cxnId="{8C4E85A6-48A7-4040-BB5F-44384EE42771}">
      <dgm:prSet custT="1"/>
      <dgm:spPr>
        <a:ln w="38100">
          <a:solidFill>
            <a:schemeClr val="tx2"/>
          </a:solidFill>
        </a:ln>
      </dgm:spPr>
      <dgm:t>
        <a:bodyPr/>
        <a:lstStyle/>
        <a:p>
          <a:endParaRPr lang="en-US" sz="2000">
            <a:latin typeface="Arial Narrow" panose="020B0606020202030204" pitchFamily="34" charset="0"/>
          </a:endParaRPr>
        </a:p>
      </dgm:t>
    </dgm:pt>
    <dgm:pt modelId="{B5498BEA-07EB-48F8-BEE6-9ECA0489636C}">
      <dgm:prSet custT="1"/>
      <dgm:spPr/>
      <dgm:t>
        <a:bodyPr/>
        <a:lstStyle/>
        <a:p>
          <a:r>
            <a:rPr lang="fr-FR" sz="2000">
              <a:latin typeface="Arial Narrow" panose="020B0606020202030204" pitchFamily="34" charset="0"/>
            </a:rPr>
            <a:t>Fournisseur des biens et services en AUP</a:t>
          </a:r>
          <a:endParaRPr lang="en-US" sz="2000">
            <a:latin typeface="Arial Narrow" panose="020B0606020202030204" pitchFamily="34" charset="0"/>
          </a:endParaRPr>
        </a:p>
      </dgm:t>
    </dgm:pt>
    <dgm:pt modelId="{B702A571-0F30-4FF5-892B-752B76E693B9}" type="parTrans" cxnId="{552DD624-2D69-4255-9FDD-9C46103A8939}">
      <dgm:prSet/>
      <dgm:spPr/>
      <dgm:t>
        <a:bodyPr/>
        <a:lstStyle/>
        <a:p>
          <a:endParaRPr lang="en-US" sz="2000">
            <a:latin typeface="Arial Narrow" panose="020B0606020202030204" pitchFamily="34" charset="0"/>
          </a:endParaRPr>
        </a:p>
      </dgm:t>
    </dgm:pt>
    <dgm:pt modelId="{6949271F-5632-4639-86E5-1295E5935238}" type="sibTrans" cxnId="{552DD624-2D69-4255-9FDD-9C46103A8939}">
      <dgm:prSet/>
      <dgm:spPr/>
      <dgm:t>
        <a:bodyPr/>
        <a:lstStyle/>
        <a:p>
          <a:endParaRPr lang="en-US" sz="2000">
            <a:latin typeface="Arial Narrow" panose="020B0606020202030204" pitchFamily="34" charset="0"/>
          </a:endParaRPr>
        </a:p>
      </dgm:t>
    </dgm:pt>
    <dgm:pt modelId="{AF7053E1-7A5A-46B2-9EDA-6B5813FF2642}" type="pres">
      <dgm:prSet presAssocID="{622BD3D5-4CC0-4910-AF07-DB7C25317A04}" presName="Name0" presStyleCnt="0">
        <dgm:presLayoutVars>
          <dgm:dir/>
          <dgm:resizeHandles val="exact"/>
        </dgm:presLayoutVars>
      </dgm:prSet>
      <dgm:spPr/>
    </dgm:pt>
    <dgm:pt modelId="{8EFB0BC7-0829-4BDD-934D-C2D97BF800FD}" type="pres">
      <dgm:prSet presAssocID="{23C65641-AE94-4BC2-A1B1-1A26726BC9A9}" presName="node" presStyleLbl="node1" presStyleIdx="0" presStyleCnt="7">
        <dgm:presLayoutVars>
          <dgm:bulletEnabled val="1"/>
        </dgm:presLayoutVars>
      </dgm:prSet>
      <dgm:spPr/>
    </dgm:pt>
    <dgm:pt modelId="{441300B8-24E3-4573-8D9C-71983987C638}" type="pres">
      <dgm:prSet presAssocID="{A90A52AA-7AC4-449C-BE41-657BE8DD4F64}" presName="sibTrans" presStyleLbl="sibTrans1D1" presStyleIdx="0" presStyleCnt="6"/>
      <dgm:spPr/>
    </dgm:pt>
    <dgm:pt modelId="{3E1A864F-E222-413B-AE6E-8F0D7ED89BC5}" type="pres">
      <dgm:prSet presAssocID="{A90A52AA-7AC4-449C-BE41-657BE8DD4F64}" presName="connectorText" presStyleLbl="sibTrans1D1" presStyleIdx="0" presStyleCnt="6"/>
      <dgm:spPr/>
    </dgm:pt>
    <dgm:pt modelId="{B6C8B525-14C2-4B24-BF5C-B855B734FFE3}" type="pres">
      <dgm:prSet presAssocID="{BA2F7E64-252F-46E5-8CDE-5FDB878E7677}" presName="node" presStyleLbl="node1" presStyleIdx="1" presStyleCnt="7">
        <dgm:presLayoutVars>
          <dgm:bulletEnabled val="1"/>
        </dgm:presLayoutVars>
      </dgm:prSet>
      <dgm:spPr/>
    </dgm:pt>
    <dgm:pt modelId="{6CF238AF-FBC3-4DDE-9A47-8B504675BAAA}" type="pres">
      <dgm:prSet presAssocID="{2E4DC8E9-D43D-4E0A-88DE-C699E8E8C995}" presName="sibTrans" presStyleLbl="sibTrans1D1" presStyleIdx="1" presStyleCnt="6"/>
      <dgm:spPr/>
    </dgm:pt>
    <dgm:pt modelId="{A7ACDC1A-17BE-44F6-8FC4-2E3C118D0EEF}" type="pres">
      <dgm:prSet presAssocID="{2E4DC8E9-D43D-4E0A-88DE-C699E8E8C995}" presName="connectorText" presStyleLbl="sibTrans1D1" presStyleIdx="1" presStyleCnt="6"/>
      <dgm:spPr/>
    </dgm:pt>
    <dgm:pt modelId="{BE004B80-247F-40BD-9A54-8DF1A5732450}" type="pres">
      <dgm:prSet presAssocID="{5AD8084D-211A-4D01-8739-1392A25CE63B}" presName="node" presStyleLbl="node1" presStyleIdx="2" presStyleCnt="7">
        <dgm:presLayoutVars>
          <dgm:bulletEnabled val="1"/>
        </dgm:presLayoutVars>
      </dgm:prSet>
      <dgm:spPr/>
    </dgm:pt>
    <dgm:pt modelId="{E9F19D20-3F1B-40A9-A4FC-E06E2358E0CC}" type="pres">
      <dgm:prSet presAssocID="{75BB6AF6-84FF-411A-B23D-08FF99A66C3B}" presName="sibTrans" presStyleLbl="sibTrans1D1" presStyleIdx="2" presStyleCnt="6"/>
      <dgm:spPr/>
    </dgm:pt>
    <dgm:pt modelId="{50F37C4E-D0BD-4110-98E8-42874C9C6233}" type="pres">
      <dgm:prSet presAssocID="{75BB6AF6-84FF-411A-B23D-08FF99A66C3B}" presName="connectorText" presStyleLbl="sibTrans1D1" presStyleIdx="2" presStyleCnt="6"/>
      <dgm:spPr/>
    </dgm:pt>
    <dgm:pt modelId="{F2678651-92C9-4A67-B962-BBEE6C27B84D}" type="pres">
      <dgm:prSet presAssocID="{657FF476-9A15-4184-84D9-0FCF2AE98EDE}" presName="node" presStyleLbl="node1" presStyleIdx="3" presStyleCnt="7">
        <dgm:presLayoutVars>
          <dgm:bulletEnabled val="1"/>
        </dgm:presLayoutVars>
      </dgm:prSet>
      <dgm:spPr/>
    </dgm:pt>
    <dgm:pt modelId="{6C7DA9AC-A2AA-43E0-95BC-62AF49056E07}" type="pres">
      <dgm:prSet presAssocID="{766A44C5-54EA-4BD9-A387-B819C5FE4B45}" presName="sibTrans" presStyleLbl="sibTrans1D1" presStyleIdx="3" presStyleCnt="6"/>
      <dgm:spPr/>
    </dgm:pt>
    <dgm:pt modelId="{D22920AD-58E4-40EB-B8B6-2C2D53741541}" type="pres">
      <dgm:prSet presAssocID="{766A44C5-54EA-4BD9-A387-B819C5FE4B45}" presName="connectorText" presStyleLbl="sibTrans1D1" presStyleIdx="3" presStyleCnt="6"/>
      <dgm:spPr/>
    </dgm:pt>
    <dgm:pt modelId="{18B9D56D-E16F-4A5D-AECB-C3EBF2828016}" type="pres">
      <dgm:prSet presAssocID="{F7DC1B45-4D90-4230-970A-2777DE967ACA}" presName="node" presStyleLbl="node1" presStyleIdx="4" presStyleCnt="7">
        <dgm:presLayoutVars>
          <dgm:bulletEnabled val="1"/>
        </dgm:presLayoutVars>
      </dgm:prSet>
      <dgm:spPr/>
    </dgm:pt>
    <dgm:pt modelId="{416CFBF1-3DF8-41A7-9FFD-3FAFD5BEEC40}" type="pres">
      <dgm:prSet presAssocID="{972DBE52-63E4-4225-8390-C0C856904BA4}" presName="sibTrans" presStyleLbl="sibTrans1D1" presStyleIdx="4" presStyleCnt="6"/>
      <dgm:spPr/>
    </dgm:pt>
    <dgm:pt modelId="{D83222AA-AF43-4803-8EE0-D0C9C41D0872}" type="pres">
      <dgm:prSet presAssocID="{972DBE52-63E4-4225-8390-C0C856904BA4}" presName="connectorText" presStyleLbl="sibTrans1D1" presStyleIdx="4" presStyleCnt="6"/>
      <dgm:spPr/>
    </dgm:pt>
    <dgm:pt modelId="{79A66CDD-C3A3-4700-8A99-C5BE957E0226}" type="pres">
      <dgm:prSet presAssocID="{B1ACED7E-9A07-407C-9006-600C7B5F3B29}" presName="node" presStyleLbl="node1" presStyleIdx="5" presStyleCnt="7">
        <dgm:presLayoutVars>
          <dgm:bulletEnabled val="1"/>
        </dgm:presLayoutVars>
      </dgm:prSet>
      <dgm:spPr/>
    </dgm:pt>
    <dgm:pt modelId="{D5020B77-93C7-48E9-86D9-B90D90228744}" type="pres">
      <dgm:prSet presAssocID="{AC2AC9EB-DE09-4348-B96E-171AE1768520}" presName="sibTrans" presStyleLbl="sibTrans1D1" presStyleIdx="5" presStyleCnt="6"/>
      <dgm:spPr/>
    </dgm:pt>
    <dgm:pt modelId="{AEB555CB-8B83-4C1C-9567-E69852EBF83D}" type="pres">
      <dgm:prSet presAssocID="{AC2AC9EB-DE09-4348-B96E-171AE1768520}" presName="connectorText" presStyleLbl="sibTrans1D1" presStyleIdx="5" presStyleCnt="6"/>
      <dgm:spPr/>
    </dgm:pt>
    <dgm:pt modelId="{C25F1CED-E158-4708-8ED2-E18F4847F427}" type="pres">
      <dgm:prSet presAssocID="{B5498BEA-07EB-48F8-BEE6-9ECA0489636C}" presName="node" presStyleLbl="node1" presStyleIdx="6" presStyleCnt="7">
        <dgm:presLayoutVars>
          <dgm:bulletEnabled val="1"/>
        </dgm:presLayoutVars>
      </dgm:prSet>
      <dgm:spPr/>
    </dgm:pt>
  </dgm:ptLst>
  <dgm:cxnLst>
    <dgm:cxn modelId="{313CAB04-B930-4AC9-A628-5274C4A43956}" type="presOf" srcId="{A90A52AA-7AC4-449C-BE41-657BE8DD4F64}" destId="{3E1A864F-E222-413B-AE6E-8F0D7ED89BC5}" srcOrd="1" destOrd="0" presId="urn:microsoft.com/office/officeart/2016/7/layout/RepeatingBendingProcessNew"/>
    <dgm:cxn modelId="{B2FA4F08-1CEF-4B56-BDF2-76E4CAB04B72}" type="presOf" srcId="{23C65641-AE94-4BC2-A1B1-1A26726BC9A9}" destId="{8EFB0BC7-0829-4BDD-934D-C2D97BF800FD}" srcOrd="0" destOrd="0" presId="urn:microsoft.com/office/officeart/2016/7/layout/RepeatingBendingProcessNew"/>
    <dgm:cxn modelId="{678E2D0B-A5C4-42BD-B1B9-52EA35CE3E69}" srcId="{622BD3D5-4CC0-4910-AF07-DB7C25317A04}" destId="{657FF476-9A15-4184-84D9-0FCF2AE98EDE}" srcOrd="3" destOrd="0" parTransId="{756BE119-0A83-4284-8B97-324F2EC5D81E}" sibTransId="{766A44C5-54EA-4BD9-A387-B819C5FE4B45}"/>
    <dgm:cxn modelId="{71AC940F-37AC-4983-9489-A4465D43C8D3}" type="presOf" srcId="{B1ACED7E-9A07-407C-9006-600C7B5F3B29}" destId="{79A66CDD-C3A3-4700-8A99-C5BE957E0226}" srcOrd="0" destOrd="0" presId="urn:microsoft.com/office/officeart/2016/7/layout/RepeatingBendingProcessNew"/>
    <dgm:cxn modelId="{4EA17615-B1E2-42DD-9515-128F454CD9FA}" type="presOf" srcId="{5AD8084D-211A-4D01-8739-1392A25CE63B}" destId="{BE004B80-247F-40BD-9A54-8DF1A5732450}" srcOrd="0" destOrd="0" presId="urn:microsoft.com/office/officeart/2016/7/layout/RepeatingBendingProcessNew"/>
    <dgm:cxn modelId="{24F30E17-7475-4803-BC02-CA4DA52EA5CE}" type="presOf" srcId="{657FF476-9A15-4184-84D9-0FCF2AE98EDE}" destId="{F2678651-92C9-4A67-B962-BBEE6C27B84D}" srcOrd="0" destOrd="0" presId="urn:microsoft.com/office/officeart/2016/7/layout/RepeatingBendingProcessNew"/>
    <dgm:cxn modelId="{190EE41B-901D-4559-9B0D-548C447E715E}" type="presOf" srcId="{A90A52AA-7AC4-449C-BE41-657BE8DD4F64}" destId="{441300B8-24E3-4573-8D9C-71983987C638}" srcOrd="0" destOrd="0" presId="urn:microsoft.com/office/officeart/2016/7/layout/RepeatingBendingProcessNew"/>
    <dgm:cxn modelId="{552DD624-2D69-4255-9FDD-9C46103A8939}" srcId="{622BD3D5-4CC0-4910-AF07-DB7C25317A04}" destId="{B5498BEA-07EB-48F8-BEE6-9ECA0489636C}" srcOrd="6" destOrd="0" parTransId="{B702A571-0F30-4FF5-892B-752B76E693B9}" sibTransId="{6949271F-5632-4639-86E5-1295E5935238}"/>
    <dgm:cxn modelId="{AB821029-66E8-4ABB-A275-811C94329210}" type="presOf" srcId="{2E4DC8E9-D43D-4E0A-88DE-C699E8E8C995}" destId="{6CF238AF-FBC3-4DDE-9A47-8B504675BAAA}" srcOrd="0" destOrd="0" presId="urn:microsoft.com/office/officeart/2016/7/layout/RepeatingBendingProcessNew"/>
    <dgm:cxn modelId="{98688061-0620-4EF7-86A8-5A2F1BA53EAE}" type="presOf" srcId="{972DBE52-63E4-4225-8390-C0C856904BA4}" destId="{416CFBF1-3DF8-41A7-9FFD-3FAFD5BEEC40}" srcOrd="0" destOrd="0" presId="urn:microsoft.com/office/officeart/2016/7/layout/RepeatingBendingProcessNew"/>
    <dgm:cxn modelId="{DF248F54-5D69-4A1A-BF9E-E1D1D18EA3F9}" type="presOf" srcId="{75BB6AF6-84FF-411A-B23D-08FF99A66C3B}" destId="{E9F19D20-3F1B-40A9-A4FC-E06E2358E0CC}" srcOrd="0" destOrd="0" presId="urn:microsoft.com/office/officeart/2016/7/layout/RepeatingBendingProcessNew"/>
    <dgm:cxn modelId="{29E52055-518A-4277-859E-4C741FAB7737}" type="presOf" srcId="{622BD3D5-4CC0-4910-AF07-DB7C25317A04}" destId="{AF7053E1-7A5A-46B2-9EDA-6B5813FF2642}" srcOrd="0" destOrd="0" presId="urn:microsoft.com/office/officeart/2016/7/layout/RepeatingBendingProcessNew"/>
    <dgm:cxn modelId="{42A16A57-CF98-460A-BD38-46ACFEDFDA63}" srcId="{622BD3D5-4CC0-4910-AF07-DB7C25317A04}" destId="{5AD8084D-211A-4D01-8739-1392A25CE63B}" srcOrd="2" destOrd="0" parTransId="{1EBA84EF-D715-4DDC-8913-3CBD29BF0218}" sibTransId="{75BB6AF6-84FF-411A-B23D-08FF99A66C3B}"/>
    <dgm:cxn modelId="{FCB8B27A-8220-4D77-AAA8-2440B893AD6A}" type="presOf" srcId="{AC2AC9EB-DE09-4348-B96E-171AE1768520}" destId="{D5020B77-93C7-48E9-86D9-B90D90228744}" srcOrd="0" destOrd="0" presId="urn:microsoft.com/office/officeart/2016/7/layout/RepeatingBendingProcessNew"/>
    <dgm:cxn modelId="{E5AE5189-F1AD-4ADF-AB8E-BFD8A191437B}" type="presOf" srcId="{972DBE52-63E4-4225-8390-C0C856904BA4}" destId="{D83222AA-AF43-4803-8EE0-D0C9C41D0872}" srcOrd="1" destOrd="0" presId="urn:microsoft.com/office/officeart/2016/7/layout/RepeatingBendingProcessNew"/>
    <dgm:cxn modelId="{F127818C-6E4A-491F-A8CE-973AB141D931}" type="presOf" srcId="{766A44C5-54EA-4BD9-A387-B819C5FE4B45}" destId="{6C7DA9AC-A2AA-43E0-95BC-62AF49056E07}" srcOrd="0" destOrd="0" presId="urn:microsoft.com/office/officeart/2016/7/layout/RepeatingBendingProcessNew"/>
    <dgm:cxn modelId="{B45395A0-35B9-4E38-A470-98944795AD5B}" srcId="{622BD3D5-4CC0-4910-AF07-DB7C25317A04}" destId="{F7DC1B45-4D90-4230-970A-2777DE967ACA}" srcOrd="4" destOrd="0" parTransId="{61E4770D-FECD-48CF-94C3-F9844A377A0C}" sibTransId="{972DBE52-63E4-4225-8390-C0C856904BA4}"/>
    <dgm:cxn modelId="{8C4E85A6-48A7-4040-BB5F-44384EE42771}" srcId="{622BD3D5-4CC0-4910-AF07-DB7C25317A04}" destId="{B1ACED7E-9A07-407C-9006-600C7B5F3B29}" srcOrd="5" destOrd="0" parTransId="{3900D85A-95C2-4548-8D0E-9EE5C936EF64}" sibTransId="{AC2AC9EB-DE09-4348-B96E-171AE1768520}"/>
    <dgm:cxn modelId="{EFF720B0-6DA5-47D3-AC0D-BF24CF15BB44}" type="presOf" srcId="{75BB6AF6-84FF-411A-B23D-08FF99A66C3B}" destId="{50F37C4E-D0BD-4110-98E8-42874C9C6233}" srcOrd="1" destOrd="0" presId="urn:microsoft.com/office/officeart/2016/7/layout/RepeatingBendingProcessNew"/>
    <dgm:cxn modelId="{DAE9EDB1-0CDC-4117-BA95-EB56F2ED06C6}" type="presOf" srcId="{F7DC1B45-4D90-4230-970A-2777DE967ACA}" destId="{18B9D56D-E16F-4A5D-AECB-C3EBF2828016}" srcOrd="0" destOrd="0" presId="urn:microsoft.com/office/officeart/2016/7/layout/RepeatingBendingProcessNew"/>
    <dgm:cxn modelId="{96C912B6-3994-4C11-BF21-5E3565BAF347}" type="presOf" srcId="{AC2AC9EB-DE09-4348-B96E-171AE1768520}" destId="{AEB555CB-8B83-4C1C-9567-E69852EBF83D}" srcOrd="1" destOrd="0" presId="urn:microsoft.com/office/officeart/2016/7/layout/RepeatingBendingProcessNew"/>
    <dgm:cxn modelId="{F3AD2BC0-E11F-449A-829C-327509A4EB26}" type="presOf" srcId="{B5498BEA-07EB-48F8-BEE6-9ECA0489636C}" destId="{C25F1CED-E158-4708-8ED2-E18F4847F427}" srcOrd="0" destOrd="0" presId="urn:microsoft.com/office/officeart/2016/7/layout/RepeatingBendingProcessNew"/>
    <dgm:cxn modelId="{578586D7-B9F4-4E29-9B06-18B3871152DE}" srcId="{622BD3D5-4CC0-4910-AF07-DB7C25317A04}" destId="{23C65641-AE94-4BC2-A1B1-1A26726BC9A9}" srcOrd="0" destOrd="0" parTransId="{DF932803-7B8B-4127-A0C3-D41C3A149B81}" sibTransId="{A90A52AA-7AC4-449C-BE41-657BE8DD4F64}"/>
    <dgm:cxn modelId="{A54500DE-9B78-4230-B11E-880815C45DF3}" type="presOf" srcId="{766A44C5-54EA-4BD9-A387-B819C5FE4B45}" destId="{D22920AD-58E4-40EB-B8B6-2C2D53741541}" srcOrd="1" destOrd="0" presId="urn:microsoft.com/office/officeart/2016/7/layout/RepeatingBendingProcessNew"/>
    <dgm:cxn modelId="{47A4EFEF-3C7D-4699-A45E-4A5C53E8F73D}" type="presOf" srcId="{2E4DC8E9-D43D-4E0A-88DE-C699E8E8C995}" destId="{A7ACDC1A-17BE-44F6-8FC4-2E3C118D0EEF}" srcOrd="1" destOrd="0" presId="urn:microsoft.com/office/officeart/2016/7/layout/RepeatingBendingProcessNew"/>
    <dgm:cxn modelId="{8050ACF2-E00A-4C60-8D2F-881033D5D394}" srcId="{622BD3D5-4CC0-4910-AF07-DB7C25317A04}" destId="{BA2F7E64-252F-46E5-8CDE-5FDB878E7677}" srcOrd="1" destOrd="0" parTransId="{9EA46B92-169F-4728-8608-20B95B90F3B5}" sibTransId="{2E4DC8E9-D43D-4E0A-88DE-C699E8E8C995}"/>
    <dgm:cxn modelId="{19868EF4-2677-449B-B410-0722B55FE1C5}" type="presOf" srcId="{BA2F7E64-252F-46E5-8CDE-5FDB878E7677}" destId="{B6C8B525-14C2-4B24-BF5C-B855B734FFE3}" srcOrd="0" destOrd="0" presId="urn:microsoft.com/office/officeart/2016/7/layout/RepeatingBendingProcessNew"/>
    <dgm:cxn modelId="{C962CB36-8FA5-4EFB-9CB9-1E8B56084AB1}" type="presParOf" srcId="{AF7053E1-7A5A-46B2-9EDA-6B5813FF2642}" destId="{8EFB0BC7-0829-4BDD-934D-C2D97BF800FD}" srcOrd="0" destOrd="0" presId="urn:microsoft.com/office/officeart/2016/7/layout/RepeatingBendingProcessNew"/>
    <dgm:cxn modelId="{4133CA63-5B68-4441-9D93-9E0B68FEB6AF}" type="presParOf" srcId="{AF7053E1-7A5A-46B2-9EDA-6B5813FF2642}" destId="{441300B8-24E3-4573-8D9C-71983987C638}" srcOrd="1" destOrd="0" presId="urn:microsoft.com/office/officeart/2016/7/layout/RepeatingBendingProcessNew"/>
    <dgm:cxn modelId="{330D7C93-5A02-4956-892E-AE1A9561B8CB}" type="presParOf" srcId="{441300B8-24E3-4573-8D9C-71983987C638}" destId="{3E1A864F-E222-413B-AE6E-8F0D7ED89BC5}" srcOrd="0" destOrd="0" presId="urn:microsoft.com/office/officeart/2016/7/layout/RepeatingBendingProcessNew"/>
    <dgm:cxn modelId="{6B66B6AB-1419-4036-A673-5CABE05F2A39}" type="presParOf" srcId="{AF7053E1-7A5A-46B2-9EDA-6B5813FF2642}" destId="{B6C8B525-14C2-4B24-BF5C-B855B734FFE3}" srcOrd="2" destOrd="0" presId="urn:microsoft.com/office/officeart/2016/7/layout/RepeatingBendingProcessNew"/>
    <dgm:cxn modelId="{5AFB121D-4FD8-40D3-87F0-818BBD546F88}" type="presParOf" srcId="{AF7053E1-7A5A-46B2-9EDA-6B5813FF2642}" destId="{6CF238AF-FBC3-4DDE-9A47-8B504675BAAA}" srcOrd="3" destOrd="0" presId="urn:microsoft.com/office/officeart/2016/7/layout/RepeatingBendingProcessNew"/>
    <dgm:cxn modelId="{F850A030-9666-4B3E-B9DC-88A18F9D80FD}" type="presParOf" srcId="{6CF238AF-FBC3-4DDE-9A47-8B504675BAAA}" destId="{A7ACDC1A-17BE-44F6-8FC4-2E3C118D0EEF}" srcOrd="0" destOrd="0" presId="urn:microsoft.com/office/officeart/2016/7/layout/RepeatingBendingProcessNew"/>
    <dgm:cxn modelId="{74BA2E6F-7952-47CB-99E0-92D7EA1E87BD}" type="presParOf" srcId="{AF7053E1-7A5A-46B2-9EDA-6B5813FF2642}" destId="{BE004B80-247F-40BD-9A54-8DF1A5732450}" srcOrd="4" destOrd="0" presId="urn:microsoft.com/office/officeart/2016/7/layout/RepeatingBendingProcessNew"/>
    <dgm:cxn modelId="{001172D1-0D6C-4AB9-A6A4-174FB986E5BE}" type="presParOf" srcId="{AF7053E1-7A5A-46B2-9EDA-6B5813FF2642}" destId="{E9F19D20-3F1B-40A9-A4FC-E06E2358E0CC}" srcOrd="5" destOrd="0" presId="urn:microsoft.com/office/officeart/2016/7/layout/RepeatingBendingProcessNew"/>
    <dgm:cxn modelId="{F12B4839-254A-41A0-9B60-496C7A01FC55}" type="presParOf" srcId="{E9F19D20-3F1B-40A9-A4FC-E06E2358E0CC}" destId="{50F37C4E-D0BD-4110-98E8-42874C9C6233}" srcOrd="0" destOrd="0" presId="urn:microsoft.com/office/officeart/2016/7/layout/RepeatingBendingProcessNew"/>
    <dgm:cxn modelId="{AC511CFF-D663-4E5B-8052-68FBB1D2A0B5}" type="presParOf" srcId="{AF7053E1-7A5A-46B2-9EDA-6B5813FF2642}" destId="{F2678651-92C9-4A67-B962-BBEE6C27B84D}" srcOrd="6" destOrd="0" presId="urn:microsoft.com/office/officeart/2016/7/layout/RepeatingBendingProcessNew"/>
    <dgm:cxn modelId="{F125A389-FEB3-4758-8A96-21FD0469E1D6}" type="presParOf" srcId="{AF7053E1-7A5A-46B2-9EDA-6B5813FF2642}" destId="{6C7DA9AC-A2AA-43E0-95BC-62AF49056E07}" srcOrd="7" destOrd="0" presId="urn:microsoft.com/office/officeart/2016/7/layout/RepeatingBendingProcessNew"/>
    <dgm:cxn modelId="{58D0BD44-FBD9-42EF-956D-E02616C03992}" type="presParOf" srcId="{6C7DA9AC-A2AA-43E0-95BC-62AF49056E07}" destId="{D22920AD-58E4-40EB-B8B6-2C2D53741541}" srcOrd="0" destOrd="0" presId="urn:microsoft.com/office/officeart/2016/7/layout/RepeatingBendingProcessNew"/>
    <dgm:cxn modelId="{259076D0-F5B6-4BFA-B302-7CA3D85E700B}" type="presParOf" srcId="{AF7053E1-7A5A-46B2-9EDA-6B5813FF2642}" destId="{18B9D56D-E16F-4A5D-AECB-C3EBF2828016}" srcOrd="8" destOrd="0" presId="urn:microsoft.com/office/officeart/2016/7/layout/RepeatingBendingProcessNew"/>
    <dgm:cxn modelId="{39048682-C2A2-4256-BC69-DBB42D1C4100}" type="presParOf" srcId="{AF7053E1-7A5A-46B2-9EDA-6B5813FF2642}" destId="{416CFBF1-3DF8-41A7-9FFD-3FAFD5BEEC40}" srcOrd="9" destOrd="0" presId="urn:microsoft.com/office/officeart/2016/7/layout/RepeatingBendingProcessNew"/>
    <dgm:cxn modelId="{C6961A26-ACD9-4515-A806-122230617725}" type="presParOf" srcId="{416CFBF1-3DF8-41A7-9FFD-3FAFD5BEEC40}" destId="{D83222AA-AF43-4803-8EE0-D0C9C41D0872}" srcOrd="0" destOrd="0" presId="urn:microsoft.com/office/officeart/2016/7/layout/RepeatingBendingProcessNew"/>
    <dgm:cxn modelId="{D3525855-32B9-4B07-AAAB-5DA68CC707D4}" type="presParOf" srcId="{AF7053E1-7A5A-46B2-9EDA-6B5813FF2642}" destId="{79A66CDD-C3A3-4700-8A99-C5BE957E0226}" srcOrd="10" destOrd="0" presId="urn:microsoft.com/office/officeart/2016/7/layout/RepeatingBendingProcessNew"/>
    <dgm:cxn modelId="{51E720CF-C126-4A19-A016-8998A7EBE6F3}" type="presParOf" srcId="{AF7053E1-7A5A-46B2-9EDA-6B5813FF2642}" destId="{D5020B77-93C7-48E9-86D9-B90D90228744}" srcOrd="11" destOrd="0" presId="urn:microsoft.com/office/officeart/2016/7/layout/RepeatingBendingProcessNew"/>
    <dgm:cxn modelId="{C61DEB76-0D7C-4FB9-B9D2-3D4FEA38953E}" type="presParOf" srcId="{D5020B77-93C7-48E9-86D9-B90D90228744}" destId="{AEB555CB-8B83-4C1C-9567-E69852EBF83D}" srcOrd="0" destOrd="0" presId="urn:microsoft.com/office/officeart/2016/7/layout/RepeatingBendingProcessNew"/>
    <dgm:cxn modelId="{4144CDE2-9978-49F8-8C18-A16A95A41F32}" type="presParOf" srcId="{AF7053E1-7A5A-46B2-9EDA-6B5813FF2642}" destId="{C25F1CED-E158-4708-8ED2-E18F4847F427}" srcOrd="12" destOrd="0" presId="urn:microsoft.com/office/officeart/2016/7/layout/RepeatingBendingProcessNew"/>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22BD3D5-4CC0-4910-AF07-DB7C25317A0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3C65641-AE94-4BC2-A1B1-1A26726BC9A9}">
      <dgm:prSet custT="1"/>
      <dgm:spPr/>
      <dgm:t>
        <a:bodyPr/>
        <a:lstStyle/>
        <a:p>
          <a:r>
            <a:rPr lang="fr-FR" sz="2000" dirty="0">
              <a:latin typeface="Arial Narrow" panose="020B0606020202030204" pitchFamily="34" charset="0"/>
            </a:rPr>
            <a:t>Productions végétales, animales ou agroforesterie en milieu urbain/périurbain,</a:t>
          </a:r>
          <a:endParaRPr lang="en-US" sz="2000" dirty="0">
            <a:latin typeface="Arial Narrow" panose="020B0606020202030204" pitchFamily="34" charset="0"/>
          </a:endParaRPr>
        </a:p>
      </dgm:t>
    </dgm:pt>
    <dgm:pt modelId="{DF932803-7B8B-4127-A0C3-D41C3A149B81}" type="parTrans" cxnId="{578586D7-B9F4-4E29-9B06-18B3871152DE}">
      <dgm:prSet/>
      <dgm:spPr/>
      <dgm:t>
        <a:bodyPr/>
        <a:lstStyle/>
        <a:p>
          <a:endParaRPr lang="en-US" sz="2000">
            <a:latin typeface="Arial Narrow" panose="020B0606020202030204" pitchFamily="34" charset="0"/>
          </a:endParaRPr>
        </a:p>
      </dgm:t>
    </dgm:pt>
    <dgm:pt modelId="{A90A52AA-7AC4-449C-BE41-657BE8DD4F64}" type="sibTrans" cxnId="{578586D7-B9F4-4E29-9B06-18B3871152DE}">
      <dgm:prSet custT="1"/>
      <dgm:spPr>
        <a:ln w="38100">
          <a:solidFill>
            <a:schemeClr val="tx2"/>
          </a:solidFill>
        </a:ln>
      </dgm:spPr>
      <dgm:t>
        <a:bodyPr/>
        <a:lstStyle/>
        <a:p>
          <a:endParaRPr lang="en-US" sz="2000">
            <a:latin typeface="Arial Narrow" panose="020B0606020202030204" pitchFamily="34" charset="0"/>
          </a:endParaRPr>
        </a:p>
      </dgm:t>
    </dgm:pt>
    <dgm:pt modelId="{BA2F7E64-252F-46E5-8CDE-5FDB878E7677}">
      <dgm:prSet custT="1"/>
      <dgm:spPr/>
      <dgm:t>
        <a:bodyPr/>
        <a:lstStyle/>
        <a:p>
          <a:r>
            <a:rPr lang="fr-FR" sz="2000">
              <a:latin typeface="Arial Narrow" panose="020B0606020202030204" pitchFamily="34" charset="0"/>
            </a:rPr>
            <a:t>Recyclage et valorisation des déchets organiques,</a:t>
          </a:r>
          <a:endParaRPr lang="en-US" sz="2000">
            <a:latin typeface="Arial Narrow" panose="020B0606020202030204" pitchFamily="34" charset="0"/>
          </a:endParaRPr>
        </a:p>
      </dgm:t>
    </dgm:pt>
    <dgm:pt modelId="{9EA46B92-169F-4728-8608-20B95B90F3B5}" type="parTrans" cxnId="{8050ACF2-E00A-4C60-8D2F-881033D5D394}">
      <dgm:prSet/>
      <dgm:spPr/>
      <dgm:t>
        <a:bodyPr/>
        <a:lstStyle/>
        <a:p>
          <a:endParaRPr lang="en-US" sz="2000">
            <a:latin typeface="Arial Narrow" panose="020B0606020202030204" pitchFamily="34" charset="0"/>
          </a:endParaRPr>
        </a:p>
      </dgm:t>
    </dgm:pt>
    <dgm:pt modelId="{2E4DC8E9-D43D-4E0A-88DE-C699E8E8C995}" type="sibTrans" cxnId="{8050ACF2-E00A-4C60-8D2F-881033D5D394}">
      <dgm:prSet custT="1"/>
      <dgm:spPr>
        <a:ln w="38100">
          <a:solidFill>
            <a:schemeClr val="tx2"/>
          </a:solidFill>
        </a:ln>
      </dgm:spPr>
      <dgm:t>
        <a:bodyPr/>
        <a:lstStyle/>
        <a:p>
          <a:endParaRPr lang="en-US" sz="2000">
            <a:latin typeface="Arial Narrow" panose="020B0606020202030204" pitchFamily="34" charset="0"/>
          </a:endParaRPr>
        </a:p>
      </dgm:t>
    </dgm:pt>
    <dgm:pt modelId="{5AD8084D-211A-4D01-8739-1392A25CE63B}">
      <dgm:prSet custT="1"/>
      <dgm:spPr/>
      <dgm:t>
        <a:bodyPr/>
        <a:lstStyle/>
        <a:p>
          <a:r>
            <a:rPr lang="fr-FR" sz="2000">
              <a:latin typeface="Arial Narrow" panose="020B0606020202030204" pitchFamily="34" charset="0"/>
            </a:rPr>
            <a:t>Transformation agroalimentaire de proximité,</a:t>
          </a:r>
          <a:endParaRPr lang="en-US" sz="2000">
            <a:latin typeface="Arial Narrow" panose="020B0606020202030204" pitchFamily="34" charset="0"/>
          </a:endParaRPr>
        </a:p>
      </dgm:t>
    </dgm:pt>
    <dgm:pt modelId="{1EBA84EF-D715-4DDC-8913-3CBD29BF0218}" type="parTrans" cxnId="{42A16A57-CF98-460A-BD38-46ACFEDFDA63}">
      <dgm:prSet/>
      <dgm:spPr/>
      <dgm:t>
        <a:bodyPr/>
        <a:lstStyle/>
        <a:p>
          <a:endParaRPr lang="en-US" sz="2000">
            <a:latin typeface="Arial Narrow" panose="020B0606020202030204" pitchFamily="34" charset="0"/>
          </a:endParaRPr>
        </a:p>
      </dgm:t>
    </dgm:pt>
    <dgm:pt modelId="{75BB6AF6-84FF-411A-B23D-08FF99A66C3B}" type="sibTrans" cxnId="{42A16A57-CF98-460A-BD38-46ACFEDFDA63}">
      <dgm:prSet custT="1"/>
      <dgm:spPr>
        <a:ln w="38100">
          <a:solidFill>
            <a:schemeClr val="tx2"/>
          </a:solidFill>
        </a:ln>
      </dgm:spPr>
      <dgm:t>
        <a:bodyPr/>
        <a:lstStyle/>
        <a:p>
          <a:endParaRPr lang="en-US" sz="2000">
            <a:latin typeface="Arial Narrow" panose="020B0606020202030204" pitchFamily="34" charset="0"/>
          </a:endParaRPr>
        </a:p>
      </dgm:t>
    </dgm:pt>
    <dgm:pt modelId="{657FF476-9A15-4184-84D9-0FCF2AE98EDE}">
      <dgm:prSet custT="1"/>
      <dgm:spPr/>
      <dgm:t>
        <a:bodyPr/>
        <a:lstStyle/>
        <a:p>
          <a:r>
            <a:rPr lang="fr-FR" sz="2000">
              <a:latin typeface="Arial Narrow" panose="020B0606020202030204" pitchFamily="34" charset="0"/>
            </a:rPr>
            <a:t>Agriculture numérique (AgriTech), hydroponie, aquaponie, etc.</a:t>
          </a:r>
          <a:endParaRPr lang="en-US" sz="2000">
            <a:latin typeface="Arial Narrow" panose="020B0606020202030204" pitchFamily="34" charset="0"/>
          </a:endParaRPr>
        </a:p>
      </dgm:t>
    </dgm:pt>
    <dgm:pt modelId="{756BE119-0A83-4284-8B97-324F2EC5D81E}" type="parTrans" cxnId="{678E2D0B-A5C4-42BD-B1B9-52EA35CE3E69}">
      <dgm:prSet/>
      <dgm:spPr/>
      <dgm:t>
        <a:bodyPr/>
        <a:lstStyle/>
        <a:p>
          <a:endParaRPr lang="en-US" sz="2000">
            <a:latin typeface="Arial Narrow" panose="020B0606020202030204" pitchFamily="34" charset="0"/>
          </a:endParaRPr>
        </a:p>
      </dgm:t>
    </dgm:pt>
    <dgm:pt modelId="{766A44C5-54EA-4BD9-A387-B819C5FE4B45}" type="sibTrans" cxnId="{678E2D0B-A5C4-42BD-B1B9-52EA35CE3E69}">
      <dgm:prSet custT="1"/>
      <dgm:spPr>
        <a:ln w="38100">
          <a:solidFill>
            <a:schemeClr val="tx2"/>
          </a:solidFill>
        </a:ln>
      </dgm:spPr>
      <dgm:t>
        <a:bodyPr/>
        <a:lstStyle/>
        <a:p>
          <a:endParaRPr lang="en-US" sz="2000">
            <a:latin typeface="Arial Narrow" panose="020B0606020202030204" pitchFamily="34" charset="0"/>
          </a:endParaRPr>
        </a:p>
      </dgm:t>
    </dgm:pt>
    <dgm:pt modelId="{F7DC1B45-4D90-4230-970A-2777DE967ACA}">
      <dgm:prSet custT="1"/>
      <dgm:spPr/>
      <dgm:t>
        <a:bodyPr/>
        <a:lstStyle/>
        <a:p>
          <a:r>
            <a:rPr lang="fr-FR" sz="2000">
              <a:latin typeface="Arial Narrow" panose="020B0606020202030204" pitchFamily="34" charset="0"/>
            </a:rPr>
            <a:t>Intelligence artificielle au service de l’AUP,</a:t>
          </a:r>
          <a:endParaRPr lang="en-US" sz="2000">
            <a:latin typeface="Arial Narrow" panose="020B0606020202030204" pitchFamily="34" charset="0"/>
          </a:endParaRPr>
        </a:p>
      </dgm:t>
    </dgm:pt>
    <dgm:pt modelId="{61E4770D-FECD-48CF-94C3-F9844A377A0C}" type="parTrans" cxnId="{B45395A0-35B9-4E38-A470-98944795AD5B}">
      <dgm:prSet/>
      <dgm:spPr/>
      <dgm:t>
        <a:bodyPr/>
        <a:lstStyle/>
        <a:p>
          <a:endParaRPr lang="en-US" sz="2000">
            <a:latin typeface="Arial Narrow" panose="020B0606020202030204" pitchFamily="34" charset="0"/>
          </a:endParaRPr>
        </a:p>
      </dgm:t>
    </dgm:pt>
    <dgm:pt modelId="{972DBE52-63E4-4225-8390-C0C856904BA4}" type="sibTrans" cxnId="{B45395A0-35B9-4E38-A470-98944795AD5B}">
      <dgm:prSet custT="1"/>
      <dgm:spPr>
        <a:ln w="38100">
          <a:solidFill>
            <a:schemeClr val="tx2"/>
          </a:solidFill>
        </a:ln>
      </dgm:spPr>
      <dgm:t>
        <a:bodyPr/>
        <a:lstStyle/>
        <a:p>
          <a:endParaRPr lang="en-US" sz="2000">
            <a:latin typeface="Arial Narrow" panose="020B0606020202030204" pitchFamily="34" charset="0"/>
          </a:endParaRPr>
        </a:p>
      </dgm:t>
    </dgm:pt>
    <dgm:pt modelId="{B1ACED7E-9A07-407C-9006-600C7B5F3B29}">
      <dgm:prSet custT="1"/>
      <dgm:spPr/>
      <dgm:t>
        <a:bodyPr/>
        <a:lstStyle/>
        <a:p>
          <a:r>
            <a:rPr lang="fr-FR" sz="2000">
              <a:latin typeface="Arial Narrow" panose="020B0606020202030204" pitchFamily="34" charset="0"/>
            </a:rPr>
            <a:t>Création de jardins collectifs ou pédagogiques,</a:t>
          </a:r>
          <a:endParaRPr lang="en-US" sz="2000">
            <a:latin typeface="Arial Narrow" panose="020B0606020202030204" pitchFamily="34" charset="0"/>
          </a:endParaRPr>
        </a:p>
      </dgm:t>
    </dgm:pt>
    <dgm:pt modelId="{3900D85A-95C2-4548-8D0E-9EE5C936EF64}" type="parTrans" cxnId="{8C4E85A6-48A7-4040-BB5F-44384EE42771}">
      <dgm:prSet/>
      <dgm:spPr/>
      <dgm:t>
        <a:bodyPr/>
        <a:lstStyle/>
        <a:p>
          <a:endParaRPr lang="en-US" sz="2000">
            <a:latin typeface="Arial Narrow" panose="020B0606020202030204" pitchFamily="34" charset="0"/>
          </a:endParaRPr>
        </a:p>
      </dgm:t>
    </dgm:pt>
    <dgm:pt modelId="{AC2AC9EB-DE09-4348-B96E-171AE1768520}" type="sibTrans" cxnId="{8C4E85A6-48A7-4040-BB5F-44384EE42771}">
      <dgm:prSet custT="1"/>
      <dgm:spPr>
        <a:ln w="38100">
          <a:solidFill>
            <a:schemeClr val="tx2"/>
          </a:solidFill>
        </a:ln>
      </dgm:spPr>
      <dgm:t>
        <a:bodyPr/>
        <a:lstStyle/>
        <a:p>
          <a:endParaRPr lang="en-US" sz="2000">
            <a:latin typeface="Arial Narrow" panose="020B0606020202030204" pitchFamily="34" charset="0"/>
          </a:endParaRPr>
        </a:p>
      </dgm:t>
    </dgm:pt>
    <dgm:pt modelId="{B5498BEA-07EB-48F8-BEE6-9ECA0489636C}">
      <dgm:prSet custT="1"/>
      <dgm:spPr/>
      <dgm:t>
        <a:bodyPr/>
        <a:lstStyle/>
        <a:p>
          <a:r>
            <a:rPr lang="fr-FR" sz="2000">
              <a:latin typeface="Arial Narrow" panose="020B0606020202030204" pitchFamily="34" charset="0"/>
            </a:rPr>
            <a:t>Fournisseur des biens et services en AUP</a:t>
          </a:r>
          <a:endParaRPr lang="en-US" sz="2000">
            <a:latin typeface="Arial Narrow" panose="020B0606020202030204" pitchFamily="34" charset="0"/>
          </a:endParaRPr>
        </a:p>
      </dgm:t>
    </dgm:pt>
    <dgm:pt modelId="{B702A571-0F30-4FF5-892B-752B76E693B9}" type="parTrans" cxnId="{552DD624-2D69-4255-9FDD-9C46103A8939}">
      <dgm:prSet/>
      <dgm:spPr/>
      <dgm:t>
        <a:bodyPr/>
        <a:lstStyle/>
        <a:p>
          <a:endParaRPr lang="en-US" sz="2000">
            <a:latin typeface="Arial Narrow" panose="020B0606020202030204" pitchFamily="34" charset="0"/>
          </a:endParaRPr>
        </a:p>
      </dgm:t>
    </dgm:pt>
    <dgm:pt modelId="{6949271F-5632-4639-86E5-1295E5935238}" type="sibTrans" cxnId="{552DD624-2D69-4255-9FDD-9C46103A8939}">
      <dgm:prSet/>
      <dgm:spPr/>
      <dgm:t>
        <a:bodyPr/>
        <a:lstStyle/>
        <a:p>
          <a:endParaRPr lang="en-US" sz="2000">
            <a:latin typeface="Arial Narrow" panose="020B0606020202030204" pitchFamily="34" charset="0"/>
          </a:endParaRPr>
        </a:p>
      </dgm:t>
    </dgm:pt>
    <dgm:pt modelId="{AF7053E1-7A5A-46B2-9EDA-6B5813FF2642}" type="pres">
      <dgm:prSet presAssocID="{622BD3D5-4CC0-4910-AF07-DB7C25317A04}" presName="Name0" presStyleCnt="0">
        <dgm:presLayoutVars>
          <dgm:dir/>
          <dgm:resizeHandles val="exact"/>
        </dgm:presLayoutVars>
      </dgm:prSet>
      <dgm:spPr/>
    </dgm:pt>
    <dgm:pt modelId="{8EFB0BC7-0829-4BDD-934D-C2D97BF800FD}" type="pres">
      <dgm:prSet presAssocID="{23C65641-AE94-4BC2-A1B1-1A26726BC9A9}" presName="node" presStyleLbl="node1" presStyleIdx="0" presStyleCnt="7">
        <dgm:presLayoutVars>
          <dgm:bulletEnabled val="1"/>
        </dgm:presLayoutVars>
      </dgm:prSet>
      <dgm:spPr/>
    </dgm:pt>
    <dgm:pt modelId="{441300B8-24E3-4573-8D9C-71983987C638}" type="pres">
      <dgm:prSet presAssocID="{A90A52AA-7AC4-449C-BE41-657BE8DD4F64}" presName="sibTrans" presStyleLbl="sibTrans1D1" presStyleIdx="0" presStyleCnt="6"/>
      <dgm:spPr/>
    </dgm:pt>
    <dgm:pt modelId="{3E1A864F-E222-413B-AE6E-8F0D7ED89BC5}" type="pres">
      <dgm:prSet presAssocID="{A90A52AA-7AC4-449C-BE41-657BE8DD4F64}" presName="connectorText" presStyleLbl="sibTrans1D1" presStyleIdx="0" presStyleCnt="6"/>
      <dgm:spPr/>
    </dgm:pt>
    <dgm:pt modelId="{B6C8B525-14C2-4B24-BF5C-B855B734FFE3}" type="pres">
      <dgm:prSet presAssocID="{BA2F7E64-252F-46E5-8CDE-5FDB878E7677}" presName="node" presStyleLbl="node1" presStyleIdx="1" presStyleCnt="7">
        <dgm:presLayoutVars>
          <dgm:bulletEnabled val="1"/>
        </dgm:presLayoutVars>
      </dgm:prSet>
      <dgm:spPr/>
    </dgm:pt>
    <dgm:pt modelId="{6CF238AF-FBC3-4DDE-9A47-8B504675BAAA}" type="pres">
      <dgm:prSet presAssocID="{2E4DC8E9-D43D-4E0A-88DE-C699E8E8C995}" presName="sibTrans" presStyleLbl="sibTrans1D1" presStyleIdx="1" presStyleCnt="6"/>
      <dgm:spPr/>
    </dgm:pt>
    <dgm:pt modelId="{A7ACDC1A-17BE-44F6-8FC4-2E3C118D0EEF}" type="pres">
      <dgm:prSet presAssocID="{2E4DC8E9-D43D-4E0A-88DE-C699E8E8C995}" presName="connectorText" presStyleLbl="sibTrans1D1" presStyleIdx="1" presStyleCnt="6"/>
      <dgm:spPr/>
    </dgm:pt>
    <dgm:pt modelId="{BE004B80-247F-40BD-9A54-8DF1A5732450}" type="pres">
      <dgm:prSet presAssocID="{5AD8084D-211A-4D01-8739-1392A25CE63B}" presName="node" presStyleLbl="node1" presStyleIdx="2" presStyleCnt="7">
        <dgm:presLayoutVars>
          <dgm:bulletEnabled val="1"/>
        </dgm:presLayoutVars>
      </dgm:prSet>
      <dgm:spPr/>
    </dgm:pt>
    <dgm:pt modelId="{E9F19D20-3F1B-40A9-A4FC-E06E2358E0CC}" type="pres">
      <dgm:prSet presAssocID="{75BB6AF6-84FF-411A-B23D-08FF99A66C3B}" presName="sibTrans" presStyleLbl="sibTrans1D1" presStyleIdx="2" presStyleCnt="6"/>
      <dgm:spPr/>
    </dgm:pt>
    <dgm:pt modelId="{50F37C4E-D0BD-4110-98E8-42874C9C6233}" type="pres">
      <dgm:prSet presAssocID="{75BB6AF6-84FF-411A-B23D-08FF99A66C3B}" presName="connectorText" presStyleLbl="sibTrans1D1" presStyleIdx="2" presStyleCnt="6"/>
      <dgm:spPr/>
    </dgm:pt>
    <dgm:pt modelId="{F2678651-92C9-4A67-B962-BBEE6C27B84D}" type="pres">
      <dgm:prSet presAssocID="{657FF476-9A15-4184-84D9-0FCF2AE98EDE}" presName="node" presStyleLbl="node1" presStyleIdx="3" presStyleCnt="7">
        <dgm:presLayoutVars>
          <dgm:bulletEnabled val="1"/>
        </dgm:presLayoutVars>
      </dgm:prSet>
      <dgm:spPr/>
    </dgm:pt>
    <dgm:pt modelId="{6C7DA9AC-A2AA-43E0-95BC-62AF49056E07}" type="pres">
      <dgm:prSet presAssocID="{766A44C5-54EA-4BD9-A387-B819C5FE4B45}" presName="sibTrans" presStyleLbl="sibTrans1D1" presStyleIdx="3" presStyleCnt="6"/>
      <dgm:spPr/>
    </dgm:pt>
    <dgm:pt modelId="{D22920AD-58E4-40EB-B8B6-2C2D53741541}" type="pres">
      <dgm:prSet presAssocID="{766A44C5-54EA-4BD9-A387-B819C5FE4B45}" presName="connectorText" presStyleLbl="sibTrans1D1" presStyleIdx="3" presStyleCnt="6"/>
      <dgm:spPr/>
    </dgm:pt>
    <dgm:pt modelId="{18B9D56D-E16F-4A5D-AECB-C3EBF2828016}" type="pres">
      <dgm:prSet presAssocID="{F7DC1B45-4D90-4230-970A-2777DE967ACA}" presName="node" presStyleLbl="node1" presStyleIdx="4" presStyleCnt="7">
        <dgm:presLayoutVars>
          <dgm:bulletEnabled val="1"/>
        </dgm:presLayoutVars>
      </dgm:prSet>
      <dgm:spPr/>
    </dgm:pt>
    <dgm:pt modelId="{416CFBF1-3DF8-41A7-9FFD-3FAFD5BEEC40}" type="pres">
      <dgm:prSet presAssocID="{972DBE52-63E4-4225-8390-C0C856904BA4}" presName="sibTrans" presStyleLbl="sibTrans1D1" presStyleIdx="4" presStyleCnt="6"/>
      <dgm:spPr/>
    </dgm:pt>
    <dgm:pt modelId="{D83222AA-AF43-4803-8EE0-D0C9C41D0872}" type="pres">
      <dgm:prSet presAssocID="{972DBE52-63E4-4225-8390-C0C856904BA4}" presName="connectorText" presStyleLbl="sibTrans1D1" presStyleIdx="4" presStyleCnt="6"/>
      <dgm:spPr/>
    </dgm:pt>
    <dgm:pt modelId="{79A66CDD-C3A3-4700-8A99-C5BE957E0226}" type="pres">
      <dgm:prSet presAssocID="{B1ACED7E-9A07-407C-9006-600C7B5F3B29}" presName="node" presStyleLbl="node1" presStyleIdx="5" presStyleCnt="7">
        <dgm:presLayoutVars>
          <dgm:bulletEnabled val="1"/>
        </dgm:presLayoutVars>
      </dgm:prSet>
      <dgm:spPr/>
    </dgm:pt>
    <dgm:pt modelId="{D5020B77-93C7-48E9-86D9-B90D90228744}" type="pres">
      <dgm:prSet presAssocID="{AC2AC9EB-DE09-4348-B96E-171AE1768520}" presName="sibTrans" presStyleLbl="sibTrans1D1" presStyleIdx="5" presStyleCnt="6"/>
      <dgm:spPr/>
    </dgm:pt>
    <dgm:pt modelId="{AEB555CB-8B83-4C1C-9567-E69852EBF83D}" type="pres">
      <dgm:prSet presAssocID="{AC2AC9EB-DE09-4348-B96E-171AE1768520}" presName="connectorText" presStyleLbl="sibTrans1D1" presStyleIdx="5" presStyleCnt="6"/>
      <dgm:spPr/>
    </dgm:pt>
    <dgm:pt modelId="{C25F1CED-E158-4708-8ED2-E18F4847F427}" type="pres">
      <dgm:prSet presAssocID="{B5498BEA-07EB-48F8-BEE6-9ECA0489636C}" presName="node" presStyleLbl="node1" presStyleIdx="6" presStyleCnt="7">
        <dgm:presLayoutVars>
          <dgm:bulletEnabled val="1"/>
        </dgm:presLayoutVars>
      </dgm:prSet>
      <dgm:spPr/>
    </dgm:pt>
  </dgm:ptLst>
  <dgm:cxnLst>
    <dgm:cxn modelId="{313CAB04-B930-4AC9-A628-5274C4A43956}" type="presOf" srcId="{A90A52AA-7AC4-449C-BE41-657BE8DD4F64}" destId="{3E1A864F-E222-413B-AE6E-8F0D7ED89BC5}" srcOrd="1" destOrd="0" presId="urn:microsoft.com/office/officeart/2016/7/layout/RepeatingBendingProcessNew"/>
    <dgm:cxn modelId="{B2FA4F08-1CEF-4B56-BDF2-76E4CAB04B72}" type="presOf" srcId="{23C65641-AE94-4BC2-A1B1-1A26726BC9A9}" destId="{8EFB0BC7-0829-4BDD-934D-C2D97BF800FD}" srcOrd="0" destOrd="0" presId="urn:microsoft.com/office/officeart/2016/7/layout/RepeatingBendingProcessNew"/>
    <dgm:cxn modelId="{678E2D0B-A5C4-42BD-B1B9-52EA35CE3E69}" srcId="{622BD3D5-4CC0-4910-AF07-DB7C25317A04}" destId="{657FF476-9A15-4184-84D9-0FCF2AE98EDE}" srcOrd="3" destOrd="0" parTransId="{756BE119-0A83-4284-8B97-324F2EC5D81E}" sibTransId="{766A44C5-54EA-4BD9-A387-B819C5FE4B45}"/>
    <dgm:cxn modelId="{71AC940F-37AC-4983-9489-A4465D43C8D3}" type="presOf" srcId="{B1ACED7E-9A07-407C-9006-600C7B5F3B29}" destId="{79A66CDD-C3A3-4700-8A99-C5BE957E0226}" srcOrd="0" destOrd="0" presId="urn:microsoft.com/office/officeart/2016/7/layout/RepeatingBendingProcessNew"/>
    <dgm:cxn modelId="{4EA17615-B1E2-42DD-9515-128F454CD9FA}" type="presOf" srcId="{5AD8084D-211A-4D01-8739-1392A25CE63B}" destId="{BE004B80-247F-40BD-9A54-8DF1A5732450}" srcOrd="0" destOrd="0" presId="urn:microsoft.com/office/officeart/2016/7/layout/RepeatingBendingProcessNew"/>
    <dgm:cxn modelId="{24F30E17-7475-4803-BC02-CA4DA52EA5CE}" type="presOf" srcId="{657FF476-9A15-4184-84D9-0FCF2AE98EDE}" destId="{F2678651-92C9-4A67-B962-BBEE6C27B84D}" srcOrd="0" destOrd="0" presId="urn:microsoft.com/office/officeart/2016/7/layout/RepeatingBendingProcessNew"/>
    <dgm:cxn modelId="{190EE41B-901D-4559-9B0D-548C447E715E}" type="presOf" srcId="{A90A52AA-7AC4-449C-BE41-657BE8DD4F64}" destId="{441300B8-24E3-4573-8D9C-71983987C638}" srcOrd="0" destOrd="0" presId="urn:microsoft.com/office/officeart/2016/7/layout/RepeatingBendingProcessNew"/>
    <dgm:cxn modelId="{552DD624-2D69-4255-9FDD-9C46103A8939}" srcId="{622BD3D5-4CC0-4910-AF07-DB7C25317A04}" destId="{B5498BEA-07EB-48F8-BEE6-9ECA0489636C}" srcOrd="6" destOrd="0" parTransId="{B702A571-0F30-4FF5-892B-752B76E693B9}" sibTransId="{6949271F-5632-4639-86E5-1295E5935238}"/>
    <dgm:cxn modelId="{AB821029-66E8-4ABB-A275-811C94329210}" type="presOf" srcId="{2E4DC8E9-D43D-4E0A-88DE-C699E8E8C995}" destId="{6CF238AF-FBC3-4DDE-9A47-8B504675BAAA}" srcOrd="0" destOrd="0" presId="urn:microsoft.com/office/officeart/2016/7/layout/RepeatingBendingProcessNew"/>
    <dgm:cxn modelId="{98688061-0620-4EF7-86A8-5A2F1BA53EAE}" type="presOf" srcId="{972DBE52-63E4-4225-8390-C0C856904BA4}" destId="{416CFBF1-3DF8-41A7-9FFD-3FAFD5BEEC40}" srcOrd="0" destOrd="0" presId="urn:microsoft.com/office/officeart/2016/7/layout/RepeatingBendingProcessNew"/>
    <dgm:cxn modelId="{DF248F54-5D69-4A1A-BF9E-E1D1D18EA3F9}" type="presOf" srcId="{75BB6AF6-84FF-411A-B23D-08FF99A66C3B}" destId="{E9F19D20-3F1B-40A9-A4FC-E06E2358E0CC}" srcOrd="0" destOrd="0" presId="urn:microsoft.com/office/officeart/2016/7/layout/RepeatingBendingProcessNew"/>
    <dgm:cxn modelId="{29E52055-518A-4277-859E-4C741FAB7737}" type="presOf" srcId="{622BD3D5-4CC0-4910-AF07-DB7C25317A04}" destId="{AF7053E1-7A5A-46B2-9EDA-6B5813FF2642}" srcOrd="0" destOrd="0" presId="urn:microsoft.com/office/officeart/2016/7/layout/RepeatingBendingProcessNew"/>
    <dgm:cxn modelId="{42A16A57-CF98-460A-BD38-46ACFEDFDA63}" srcId="{622BD3D5-4CC0-4910-AF07-DB7C25317A04}" destId="{5AD8084D-211A-4D01-8739-1392A25CE63B}" srcOrd="2" destOrd="0" parTransId="{1EBA84EF-D715-4DDC-8913-3CBD29BF0218}" sibTransId="{75BB6AF6-84FF-411A-B23D-08FF99A66C3B}"/>
    <dgm:cxn modelId="{FCB8B27A-8220-4D77-AAA8-2440B893AD6A}" type="presOf" srcId="{AC2AC9EB-DE09-4348-B96E-171AE1768520}" destId="{D5020B77-93C7-48E9-86D9-B90D90228744}" srcOrd="0" destOrd="0" presId="urn:microsoft.com/office/officeart/2016/7/layout/RepeatingBendingProcessNew"/>
    <dgm:cxn modelId="{E5AE5189-F1AD-4ADF-AB8E-BFD8A191437B}" type="presOf" srcId="{972DBE52-63E4-4225-8390-C0C856904BA4}" destId="{D83222AA-AF43-4803-8EE0-D0C9C41D0872}" srcOrd="1" destOrd="0" presId="urn:microsoft.com/office/officeart/2016/7/layout/RepeatingBendingProcessNew"/>
    <dgm:cxn modelId="{F127818C-6E4A-491F-A8CE-973AB141D931}" type="presOf" srcId="{766A44C5-54EA-4BD9-A387-B819C5FE4B45}" destId="{6C7DA9AC-A2AA-43E0-95BC-62AF49056E07}" srcOrd="0" destOrd="0" presId="urn:microsoft.com/office/officeart/2016/7/layout/RepeatingBendingProcessNew"/>
    <dgm:cxn modelId="{B45395A0-35B9-4E38-A470-98944795AD5B}" srcId="{622BD3D5-4CC0-4910-AF07-DB7C25317A04}" destId="{F7DC1B45-4D90-4230-970A-2777DE967ACA}" srcOrd="4" destOrd="0" parTransId="{61E4770D-FECD-48CF-94C3-F9844A377A0C}" sibTransId="{972DBE52-63E4-4225-8390-C0C856904BA4}"/>
    <dgm:cxn modelId="{8C4E85A6-48A7-4040-BB5F-44384EE42771}" srcId="{622BD3D5-4CC0-4910-AF07-DB7C25317A04}" destId="{B1ACED7E-9A07-407C-9006-600C7B5F3B29}" srcOrd="5" destOrd="0" parTransId="{3900D85A-95C2-4548-8D0E-9EE5C936EF64}" sibTransId="{AC2AC9EB-DE09-4348-B96E-171AE1768520}"/>
    <dgm:cxn modelId="{EFF720B0-6DA5-47D3-AC0D-BF24CF15BB44}" type="presOf" srcId="{75BB6AF6-84FF-411A-B23D-08FF99A66C3B}" destId="{50F37C4E-D0BD-4110-98E8-42874C9C6233}" srcOrd="1" destOrd="0" presId="urn:microsoft.com/office/officeart/2016/7/layout/RepeatingBendingProcessNew"/>
    <dgm:cxn modelId="{DAE9EDB1-0CDC-4117-BA95-EB56F2ED06C6}" type="presOf" srcId="{F7DC1B45-4D90-4230-970A-2777DE967ACA}" destId="{18B9D56D-E16F-4A5D-AECB-C3EBF2828016}" srcOrd="0" destOrd="0" presId="urn:microsoft.com/office/officeart/2016/7/layout/RepeatingBendingProcessNew"/>
    <dgm:cxn modelId="{96C912B6-3994-4C11-BF21-5E3565BAF347}" type="presOf" srcId="{AC2AC9EB-DE09-4348-B96E-171AE1768520}" destId="{AEB555CB-8B83-4C1C-9567-E69852EBF83D}" srcOrd="1" destOrd="0" presId="urn:microsoft.com/office/officeart/2016/7/layout/RepeatingBendingProcessNew"/>
    <dgm:cxn modelId="{F3AD2BC0-E11F-449A-829C-327509A4EB26}" type="presOf" srcId="{B5498BEA-07EB-48F8-BEE6-9ECA0489636C}" destId="{C25F1CED-E158-4708-8ED2-E18F4847F427}" srcOrd="0" destOrd="0" presId="urn:microsoft.com/office/officeart/2016/7/layout/RepeatingBendingProcessNew"/>
    <dgm:cxn modelId="{578586D7-B9F4-4E29-9B06-18B3871152DE}" srcId="{622BD3D5-4CC0-4910-AF07-DB7C25317A04}" destId="{23C65641-AE94-4BC2-A1B1-1A26726BC9A9}" srcOrd="0" destOrd="0" parTransId="{DF932803-7B8B-4127-A0C3-D41C3A149B81}" sibTransId="{A90A52AA-7AC4-449C-BE41-657BE8DD4F64}"/>
    <dgm:cxn modelId="{A54500DE-9B78-4230-B11E-880815C45DF3}" type="presOf" srcId="{766A44C5-54EA-4BD9-A387-B819C5FE4B45}" destId="{D22920AD-58E4-40EB-B8B6-2C2D53741541}" srcOrd="1" destOrd="0" presId="urn:microsoft.com/office/officeart/2016/7/layout/RepeatingBendingProcessNew"/>
    <dgm:cxn modelId="{47A4EFEF-3C7D-4699-A45E-4A5C53E8F73D}" type="presOf" srcId="{2E4DC8E9-D43D-4E0A-88DE-C699E8E8C995}" destId="{A7ACDC1A-17BE-44F6-8FC4-2E3C118D0EEF}" srcOrd="1" destOrd="0" presId="urn:microsoft.com/office/officeart/2016/7/layout/RepeatingBendingProcessNew"/>
    <dgm:cxn modelId="{8050ACF2-E00A-4C60-8D2F-881033D5D394}" srcId="{622BD3D5-4CC0-4910-AF07-DB7C25317A04}" destId="{BA2F7E64-252F-46E5-8CDE-5FDB878E7677}" srcOrd="1" destOrd="0" parTransId="{9EA46B92-169F-4728-8608-20B95B90F3B5}" sibTransId="{2E4DC8E9-D43D-4E0A-88DE-C699E8E8C995}"/>
    <dgm:cxn modelId="{19868EF4-2677-449B-B410-0722B55FE1C5}" type="presOf" srcId="{BA2F7E64-252F-46E5-8CDE-5FDB878E7677}" destId="{B6C8B525-14C2-4B24-BF5C-B855B734FFE3}" srcOrd="0" destOrd="0" presId="urn:microsoft.com/office/officeart/2016/7/layout/RepeatingBendingProcessNew"/>
    <dgm:cxn modelId="{C962CB36-8FA5-4EFB-9CB9-1E8B56084AB1}" type="presParOf" srcId="{AF7053E1-7A5A-46B2-9EDA-6B5813FF2642}" destId="{8EFB0BC7-0829-4BDD-934D-C2D97BF800FD}" srcOrd="0" destOrd="0" presId="urn:microsoft.com/office/officeart/2016/7/layout/RepeatingBendingProcessNew"/>
    <dgm:cxn modelId="{4133CA63-5B68-4441-9D93-9E0B68FEB6AF}" type="presParOf" srcId="{AF7053E1-7A5A-46B2-9EDA-6B5813FF2642}" destId="{441300B8-24E3-4573-8D9C-71983987C638}" srcOrd="1" destOrd="0" presId="urn:microsoft.com/office/officeart/2016/7/layout/RepeatingBendingProcessNew"/>
    <dgm:cxn modelId="{330D7C93-5A02-4956-892E-AE1A9561B8CB}" type="presParOf" srcId="{441300B8-24E3-4573-8D9C-71983987C638}" destId="{3E1A864F-E222-413B-AE6E-8F0D7ED89BC5}" srcOrd="0" destOrd="0" presId="urn:microsoft.com/office/officeart/2016/7/layout/RepeatingBendingProcessNew"/>
    <dgm:cxn modelId="{6B66B6AB-1419-4036-A673-5CABE05F2A39}" type="presParOf" srcId="{AF7053E1-7A5A-46B2-9EDA-6B5813FF2642}" destId="{B6C8B525-14C2-4B24-BF5C-B855B734FFE3}" srcOrd="2" destOrd="0" presId="urn:microsoft.com/office/officeart/2016/7/layout/RepeatingBendingProcessNew"/>
    <dgm:cxn modelId="{5AFB121D-4FD8-40D3-87F0-818BBD546F88}" type="presParOf" srcId="{AF7053E1-7A5A-46B2-9EDA-6B5813FF2642}" destId="{6CF238AF-FBC3-4DDE-9A47-8B504675BAAA}" srcOrd="3" destOrd="0" presId="urn:microsoft.com/office/officeart/2016/7/layout/RepeatingBendingProcessNew"/>
    <dgm:cxn modelId="{F850A030-9666-4B3E-B9DC-88A18F9D80FD}" type="presParOf" srcId="{6CF238AF-FBC3-4DDE-9A47-8B504675BAAA}" destId="{A7ACDC1A-17BE-44F6-8FC4-2E3C118D0EEF}" srcOrd="0" destOrd="0" presId="urn:microsoft.com/office/officeart/2016/7/layout/RepeatingBendingProcessNew"/>
    <dgm:cxn modelId="{74BA2E6F-7952-47CB-99E0-92D7EA1E87BD}" type="presParOf" srcId="{AF7053E1-7A5A-46B2-9EDA-6B5813FF2642}" destId="{BE004B80-247F-40BD-9A54-8DF1A5732450}" srcOrd="4" destOrd="0" presId="urn:microsoft.com/office/officeart/2016/7/layout/RepeatingBendingProcessNew"/>
    <dgm:cxn modelId="{001172D1-0D6C-4AB9-A6A4-174FB986E5BE}" type="presParOf" srcId="{AF7053E1-7A5A-46B2-9EDA-6B5813FF2642}" destId="{E9F19D20-3F1B-40A9-A4FC-E06E2358E0CC}" srcOrd="5" destOrd="0" presId="urn:microsoft.com/office/officeart/2016/7/layout/RepeatingBendingProcessNew"/>
    <dgm:cxn modelId="{F12B4839-254A-41A0-9B60-496C7A01FC55}" type="presParOf" srcId="{E9F19D20-3F1B-40A9-A4FC-E06E2358E0CC}" destId="{50F37C4E-D0BD-4110-98E8-42874C9C6233}" srcOrd="0" destOrd="0" presId="urn:microsoft.com/office/officeart/2016/7/layout/RepeatingBendingProcessNew"/>
    <dgm:cxn modelId="{AC511CFF-D663-4E5B-8052-68FBB1D2A0B5}" type="presParOf" srcId="{AF7053E1-7A5A-46B2-9EDA-6B5813FF2642}" destId="{F2678651-92C9-4A67-B962-BBEE6C27B84D}" srcOrd="6" destOrd="0" presId="urn:microsoft.com/office/officeart/2016/7/layout/RepeatingBendingProcessNew"/>
    <dgm:cxn modelId="{F125A389-FEB3-4758-8A96-21FD0469E1D6}" type="presParOf" srcId="{AF7053E1-7A5A-46B2-9EDA-6B5813FF2642}" destId="{6C7DA9AC-A2AA-43E0-95BC-62AF49056E07}" srcOrd="7" destOrd="0" presId="urn:microsoft.com/office/officeart/2016/7/layout/RepeatingBendingProcessNew"/>
    <dgm:cxn modelId="{58D0BD44-FBD9-42EF-956D-E02616C03992}" type="presParOf" srcId="{6C7DA9AC-A2AA-43E0-95BC-62AF49056E07}" destId="{D22920AD-58E4-40EB-B8B6-2C2D53741541}" srcOrd="0" destOrd="0" presId="urn:microsoft.com/office/officeart/2016/7/layout/RepeatingBendingProcessNew"/>
    <dgm:cxn modelId="{259076D0-F5B6-4BFA-B302-7CA3D85E700B}" type="presParOf" srcId="{AF7053E1-7A5A-46B2-9EDA-6B5813FF2642}" destId="{18B9D56D-E16F-4A5D-AECB-C3EBF2828016}" srcOrd="8" destOrd="0" presId="urn:microsoft.com/office/officeart/2016/7/layout/RepeatingBendingProcessNew"/>
    <dgm:cxn modelId="{39048682-C2A2-4256-BC69-DBB42D1C4100}" type="presParOf" srcId="{AF7053E1-7A5A-46B2-9EDA-6B5813FF2642}" destId="{416CFBF1-3DF8-41A7-9FFD-3FAFD5BEEC40}" srcOrd="9" destOrd="0" presId="urn:microsoft.com/office/officeart/2016/7/layout/RepeatingBendingProcessNew"/>
    <dgm:cxn modelId="{C6961A26-ACD9-4515-A806-122230617725}" type="presParOf" srcId="{416CFBF1-3DF8-41A7-9FFD-3FAFD5BEEC40}" destId="{D83222AA-AF43-4803-8EE0-D0C9C41D0872}" srcOrd="0" destOrd="0" presId="urn:microsoft.com/office/officeart/2016/7/layout/RepeatingBendingProcessNew"/>
    <dgm:cxn modelId="{D3525855-32B9-4B07-AAAB-5DA68CC707D4}" type="presParOf" srcId="{AF7053E1-7A5A-46B2-9EDA-6B5813FF2642}" destId="{79A66CDD-C3A3-4700-8A99-C5BE957E0226}" srcOrd="10" destOrd="0" presId="urn:microsoft.com/office/officeart/2016/7/layout/RepeatingBendingProcessNew"/>
    <dgm:cxn modelId="{51E720CF-C126-4A19-A016-8998A7EBE6F3}" type="presParOf" srcId="{AF7053E1-7A5A-46B2-9EDA-6B5813FF2642}" destId="{D5020B77-93C7-48E9-86D9-B90D90228744}" srcOrd="11" destOrd="0" presId="urn:microsoft.com/office/officeart/2016/7/layout/RepeatingBendingProcessNew"/>
    <dgm:cxn modelId="{C61DEB76-0D7C-4FB9-B9D2-3D4FEA38953E}" type="presParOf" srcId="{D5020B77-93C7-48E9-86D9-B90D90228744}" destId="{AEB555CB-8B83-4C1C-9567-E69852EBF83D}" srcOrd="0" destOrd="0" presId="urn:microsoft.com/office/officeart/2016/7/layout/RepeatingBendingProcessNew"/>
    <dgm:cxn modelId="{4144CDE2-9978-49F8-8C18-A16A95A41F32}" type="presParOf" srcId="{AF7053E1-7A5A-46B2-9EDA-6B5813FF2642}" destId="{C25F1CED-E158-4708-8ED2-E18F4847F427}" srcOrd="12" destOrd="0" presId="urn:microsoft.com/office/officeart/2016/7/layout/RepeatingBendingProcessNew"/>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22BD3D5-4CC0-4910-AF07-DB7C25317A0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3C65641-AE94-4BC2-A1B1-1A26726BC9A9}">
      <dgm:prSet custT="1"/>
      <dgm:spPr/>
      <dgm:t>
        <a:bodyPr/>
        <a:lstStyle/>
        <a:p>
          <a:r>
            <a:rPr lang="fr-FR" sz="2000" dirty="0">
              <a:latin typeface="Arial Narrow" panose="020B0606020202030204" pitchFamily="34" charset="0"/>
            </a:rPr>
            <a:t>Productions végétales, animales ou agroforesterie en milieu urbain/périurbain,</a:t>
          </a:r>
          <a:endParaRPr lang="en-US" sz="2000" dirty="0">
            <a:latin typeface="Arial Narrow" panose="020B0606020202030204" pitchFamily="34" charset="0"/>
          </a:endParaRPr>
        </a:p>
      </dgm:t>
    </dgm:pt>
    <dgm:pt modelId="{DF932803-7B8B-4127-A0C3-D41C3A149B81}" type="parTrans" cxnId="{578586D7-B9F4-4E29-9B06-18B3871152DE}">
      <dgm:prSet/>
      <dgm:spPr/>
      <dgm:t>
        <a:bodyPr/>
        <a:lstStyle/>
        <a:p>
          <a:endParaRPr lang="en-US" sz="2000">
            <a:latin typeface="Arial Narrow" panose="020B0606020202030204" pitchFamily="34" charset="0"/>
          </a:endParaRPr>
        </a:p>
      </dgm:t>
    </dgm:pt>
    <dgm:pt modelId="{A90A52AA-7AC4-449C-BE41-657BE8DD4F64}" type="sibTrans" cxnId="{578586D7-B9F4-4E29-9B06-18B3871152DE}">
      <dgm:prSet custT="1"/>
      <dgm:spPr>
        <a:ln w="38100">
          <a:solidFill>
            <a:schemeClr val="tx2"/>
          </a:solidFill>
        </a:ln>
      </dgm:spPr>
      <dgm:t>
        <a:bodyPr/>
        <a:lstStyle/>
        <a:p>
          <a:endParaRPr lang="en-US" sz="2000">
            <a:latin typeface="Arial Narrow" panose="020B0606020202030204" pitchFamily="34" charset="0"/>
          </a:endParaRPr>
        </a:p>
      </dgm:t>
    </dgm:pt>
    <dgm:pt modelId="{BA2F7E64-252F-46E5-8CDE-5FDB878E7677}">
      <dgm:prSet custT="1"/>
      <dgm:spPr/>
      <dgm:t>
        <a:bodyPr/>
        <a:lstStyle/>
        <a:p>
          <a:r>
            <a:rPr lang="fr-FR" sz="2000">
              <a:latin typeface="Arial Narrow" panose="020B0606020202030204" pitchFamily="34" charset="0"/>
            </a:rPr>
            <a:t>Recyclage et valorisation des déchets organiques,</a:t>
          </a:r>
          <a:endParaRPr lang="en-US" sz="2000">
            <a:latin typeface="Arial Narrow" panose="020B0606020202030204" pitchFamily="34" charset="0"/>
          </a:endParaRPr>
        </a:p>
      </dgm:t>
    </dgm:pt>
    <dgm:pt modelId="{9EA46B92-169F-4728-8608-20B95B90F3B5}" type="parTrans" cxnId="{8050ACF2-E00A-4C60-8D2F-881033D5D394}">
      <dgm:prSet/>
      <dgm:spPr/>
      <dgm:t>
        <a:bodyPr/>
        <a:lstStyle/>
        <a:p>
          <a:endParaRPr lang="en-US" sz="2000">
            <a:latin typeface="Arial Narrow" panose="020B0606020202030204" pitchFamily="34" charset="0"/>
          </a:endParaRPr>
        </a:p>
      </dgm:t>
    </dgm:pt>
    <dgm:pt modelId="{2E4DC8E9-D43D-4E0A-88DE-C699E8E8C995}" type="sibTrans" cxnId="{8050ACF2-E00A-4C60-8D2F-881033D5D394}">
      <dgm:prSet custT="1"/>
      <dgm:spPr>
        <a:ln w="38100">
          <a:solidFill>
            <a:schemeClr val="tx2"/>
          </a:solidFill>
        </a:ln>
      </dgm:spPr>
      <dgm:t>
        <a:bodyPr/>
        <a:lstStyle/>
        <a:p>
          <a:endParaRPr lang="en-US" sz="2000">
            <a:latin typeface="Arial Narrow" panose="020B0606020202030204" pitchFamily="34" charset="0"/>
          </a:endParaRPr>
        </a:p>
      </dgm:t>
    </dgm:pt>
    <dgm:pt modelId="{5AD8084D-211A-4D01-8739-1392A25CE63B}">
      <dgm:prSet custT="1"/>
      <dgm:spPr/>
      <dgm:t>
        <a:bodyPr/>
        <a:lstStyle/>
        <a:p>
          <a:r>
            <a:rPr lang="fr-FR" sz="2000">
              <a:latin typeface="Arial Narrow" panose="020B0606020202030204" pitchFamily="34" charset="0"/>
            </a:rPr>
            <a:t>Transformation agroalimentaire de proximité,</a:t>
          </a:r>
          <a:endParaRPr lang="en-US" sz="2000">
            <a:latin typeface="Arial Narrow" panose="020B0606020202030204" pitchFamily="34" charset="0"/>
          </a:endParaRPr>
        </a:p>
      </dgm:t>
    </dgm:pt>
    <dgm:pt modelId="{1EBA84EF-D715-4DDC-8913-3CBD29BF0218}" type="parTrans" cxnId="{42A16A57-CF98-460A-BD38-46ACFEDFDA63}">
      <dgm:prSet/>
      <dgm:spPr/>
      <dgm:t>
        <a:bodyPr/>
        <a:lstStyle/>
        <a:p>
          <a:endParaRPr lang="en-US" sz="2000">
            <a:latin typeface="Arial Narrow" panose="020B0606020202030204" pitchFamily="34" charset="0"/>
          </a:endParaRPr>
        </a:p>
      </dgm:t>
    </dgm:pt>
    <dgm:pt modelId="{75BB6AF6-84FF-411A-B23D-08FF99A66C3B}" type="sibTrans" cxnId="{42A16A57-CF98-460A-BD38-46ACFEDFDA63}">
      <dgm:prSet custT="1"/>
      <dgm:spPr>
        <a:ln w="38100">
          <a:solidFill>
            <a:schemeClr val="tx2"/>
          </a:solidFill>
        </a:ln>
      </dgm:spPr>
      <dgm:t>
        <a:bodyPr/>
        <a:lstStyle/>
        <a:p>
          <a:endParaRPr lang="en-US" sz="2000">
            <a:latin typeface="Arial Narrow" panose="020B0606020202030204" pitchFamily="34" charset="0"/>
          </a:endParaRPr>
        </a:p>
      </dgm:t>
    </dgm:pt>
    <dgm:pt modelId="{657FF476-9A15-4184-84D9-0FCF2AE98EDE}">
      <dgm:prSet custT="1"/>
      <dgm:spPr/>
      <dgm:t>
        <a:bodyPr/>
        <a:lstStyle/>
        <a:p>
          <a:r>
            <a:rPr lang="fr-FR" sz="2000">
              <a:latin typeface="Arial Narrow" panose="020B0606020202030204" pitchFamily="34" charset="0"/>
            </a:rPr>
            <a:t>Agriculture numérique (AgriTech), hydroponie, aquaponie, etc.</a:t>
          </a:r>
          <a:endParaRPr lang="en-US" sz="2000">
            <a:latin typeface="Arial Narrow" panose="020B0606020202030204" pitchFamily="34" charset="0"/>
          </a:endParaRPr>
        </a:p>
      </dgm:t>
    </dgm:pt>
    <dgm:pt modelId="{756BE119-0A83-4284-8B97-324F2EC5D81E}" type="parTrans" cxnId="{678E2D0B-A5C4-42BD-B1B9-52EA35CE3E69}">
      <dgm:prSet/>
      <dgm:spPr/>
      <dgm:t>
        <a:bodyPr/>
        <a:lstStyle/>
        <a:p>
          <a:endParaRPr lang="en-US" sz="2000">
            <a:latin typeface="Arial Narrow" panose="020B0606020202030204" pitchFamily="34" charset="0"/>
          </a:endParaRPr>
        </a:p>
      </dgm:t>
    </dgm:pt>
    <dgm:pt modelId="{766A44C5-54EA-4BD9-A387-B819C5FE4B45}" type="sibTrans" cxnId="{678E2D0B-A5C4-42BD-B1B9-52EA35CE3E69}">
      <dgm:prSet custT="1"/>
      <dgm:spPr>
        <a:ln w="38100">
          <a:solidFill>
            <a:schemeClr val="tx2"/>
          </a:solidFill>
        </a:ln>
      </dgm:spPr>
      <dgm:t>
        <a:bodyPr/>
        <a:lstStyle/>
        <a:p>
          <a:endParaRPr lang="en-US" sz="2000">
            <a:latin typeface="Arial Narrow" panose="020B0606020202030204" pitchFamily="34" charset="0"/>
          </a:endParaRPr>
        </a:p>
      </dgm:t>
    </dgm:pt>
    <dgm:pt modelId="{F7DC1B45-4D90-4230-970A-2777DE967ACA}">
      <dgm:prSet custT="1"/>
      <dgm:spPr/>
      <dgm:t>
        <a:bodyPr/>
        <a:lstStyle/>
        <a:p>
          <a:r>
            <a:rPr lang="fr-FR" sz="2000">
              <a:latin typeface="Arial Narrow" panose="020B0606020202030204" pitchFamily="34" charset="0"/>
            </a:rPr>
            <a:t>Intelligence artificielle au service de l’AUP,</a:t>
          </a:r>
          <a:endParaRPr lang="en-US" sz="2000">
            <a:latin typeface="Arial Narrow" panose="020B0606020202030204" pitchFamily="34" charset="0"/>
          </a:endParaRPr>
        </a:p>
      </dgm:t>
    </dgm:pt>
    <dgm:pt modelId="{61E4770D-FECD-48CF-94C3-F9844A377A0C}" type="parTrans" cxnId="{B45395A0-35B9-4E38-A470-98944795AD5B}">
      <dgm:prSet/>
      <dgm:spPr/>
      <dgm:t>
        <a:bodyPr/>
        <a:lstStyle/>
        <a:p>
          <a:endParaRPr lang="en-US" sz="2000">
            <a:latin typeface="Arial Narrow" panose="020B0606020202030204" pitchFamily="34" charset="0"/>
          </a:endParaRPr>
        </a:p>
      </dgm:t>
    </dgm:pt>
    <dgm:pt modelId="{972DBE52-63E4-4225-8390-C0C856904BA4}" type="sibTrans" cxnId="{B45395A0-35B9-4E38-A470-98944795AD5B}">
      <dgm:prSet custT="1"/>
      <dgm:spPr>
        <a:ln w="38100">
          <a:solidFill>
            <a:schemeClr val="tx2"/>
          </a:solidFill>
        </a:ln>
      </dgm:spPr>
      <dgm:t>
        <a:bodyPr/>
        <a:lstStyle/>
        <a:p>
          <a:endParaRPr lang="en-US" sz="2000">
            <a:latin typeface="Arial Narrow" panose="020B0606020202030204" pitchFamily="34" charset="0"/>
          </a:endParaRPr>
        </a:p>
      </dgm:t>
    </dgm:pt>
    <dgm:pt modelId="{B1ACED7E-9A07-407C-9006-600C7B5F3B29}">
      <dgm:prSet custT="1"/>
      <dgm:spPr/>
      <dgm:t>
        <a:bodyPr/>
        <a:lstStyle/>
        <a:p>
          <a:r>
            <a:rPr lang="fr-FR" sz="2000">
              <a:latin typeface="Arial Narrow" panose="020B0606020202030204" pitchFamily="34" charset="0"/>
            </a:rPr>
            <a:t>Création de jardins collectifs ou pédagogiques,</a:t>
          </a:r>
          <a:endParaRPr lang="en-US" sz="2000">
            <a:latin typeface="Arial Narrow" panose="020B0606020202030204" pitchFamily="34" charset="0"/>
          </a:endParaRPr>
        </a:p>
      </dgm:t>
    </dgm:pt>
    <dgm:pt modelId="{3900D85A-95C2-4548-8D0E-9EE5C936EF64}" type="parTrans" cxnId="{8C4E85A6-48A7-4040-BB5F-44384EE42771}">
      <dgm:prSet/>
      <dgm:spPr/>
      <dgm:t>
        <a:bodyPr/>
        <a:lstStyle/>
        <a:p>
          <a:endParaRPr lang="en-US" sz="2000">
            <a:latin typeface="Arial Narrow" panose="020B0606020202030204" pitchFamily="34" charset="0"/>
          </a:endParaRPr>
        </a:p>
      </dgm:t>
    </dgm:pt>
    <dgm:pt modelId="{AC2AC9EB-DE09-4348-B96E-171AE1768520}" type="sibTrans" cxnId="{8C4E85A6-48A7-4040-BB5F-44384EE42771}">
      <dgm:prSet custT="1"/>
      <dgm:spPr>
        <a:ln w="38100">
          <a:solidFill>
            <a:schemeClr val="tx2"/>
          </a:solidFill>
        </a:ln>
      </dgm:spPr>
      <dgm:t>
        <a:bodyPr/>
        <a:lstStyle/>
        <a:p>
          <a:endParaRPr lang="en-US" sz="2000">
            <a:latin typeface="Arial Narrow" panose="020B0606020202030204" pitchFamily="34" charset="0"/>
          </a:endParaRPr>
        </a:p>
      </dgm:t>
    </dgm:pt>
    <dgm:pt modelId="{B5498BEA-07EB-48F8-BEE6-9ECA0489636C}">
      <dgm:prSet custT="1"/>
      <dgm:spPr/>
      <dgm:t>
        <a:bodyPr/>
        <a:lstStyle/>
        <a:p>
          <a:r>
            <a:rPr lang="fr-FR" sz="2000">
              <a:latin typeface="Arial Narrow" panose="020B0606020202030204" pitchFamily="34" charset="0"/>
            </a:rPr>
            <a:t>Fournisseur des biens et services en AUP</a:t>
          </a:r>
          <a:endParaRPr lang="en-US" sz="2000">
            <a:latin typeface="Arial Narrow" panose="020B0606020202030204" pitchFamily="34" charset="0"/>
          </a:endParaRPr>
        </a:p>
      </dgm:t>
    </dgm:pt>
    <dgm:pt modelId="{B702A571-0F30-4FF5-892B-752B76E693B9}" type="parTrans" cxnId="{552DD624-2D69-4255-9FDD-9C46103A8939}">
      <dgm:prSet/>
      <dgm:spPr/>
      <dgm:t>
        <a:bodyPr/>
        <a:lstStyle/>
        <a:p>
          <a:endParaRPr lang="en-US" sz="2000">
            <a:latin typeface="Arial Narrow" panose="020B0606020202030204" pitchFamily="34" charset="0"/>
          </a:endParaRPr>
        </a:p>
      </dgm:t>
    </dgm:pt>
    <dgm:pt modelId="{6949271F-5632-4639-86E5-1295E5935238}" type="sibTrans" cxnId="{552DD624-2D69-4255-9FDD-9C46103A8939}">
      <dgm:prSet/>
      <dgm:spPr/>
      <dgm:t>
        <a:bodyPr/>
        <a:lstStyle/>
        <a:p>
          <a:endParaRPr lang="en-US" sz="2000">
            <a:latin typeface="Arial Narrow" panose="020B0606020202030204" pitchFamily="34" charset="0"/>
          </a:endParaRPr>
        </a:p>
      </dgm:t>
    </dgm:pt>
    <dgm:pt modelId="{AF7053E1-7A5A-46B2-9EDA-6B5813FF2642}" type="pres">
      <dgm:prSet presAssocID="{622BD3D5-4CC0-4910-AF07-DB7C25317A04}" presName="Name0" presStyleCnt="0">
        <dgm:presLayoutVars>
          <dgm:dir/>
          <dgm:resizeHandles val="exact"/>
        </dgm:presLayoutVars>
      </dgm:prSet>
      <dgm:spPr/>
    </dgm:pt>
    <dgm:pt modelId="{8EFB0BC7-0829-4BDD-934D-C2D97BF800FD}" type="pres">
      <dgm:prSet presAssocID="{23C65641-AE94-4BC2-A1B1-1A26726BC9A9}" presName="node" presStyleLbl="node1" presStyleIdx="0" presStyleCnt="7">
        <dgm:presLayoutVars>
          <dgm:bulletEnabled val="1"/>
        </dgm:presLayoutVars>
      </dgm:prSet>
      <dgm:spPr/>
    </dgm:pt>
    <dgm:pt modelId="{441300B8-24E3-4573-8D9C-71983987C638}" type="pres">
      <dgm:prSet presAssocID="{A90A52AA-7AC4-449C-BE41-657BE8DD4F64}" presName="sibTrans" presStyleLbl="sibTrans1D1" presStyleIdx="0" presStyleCnt="6"/>
      <dgm:spPr/>
    </dgm:pt>
    <dgm:pt modelId="{3E1A864F-E222-413B-AE6E-8F0D7ED89BC5}" type="pres">
      <dgm:prSet presAssocID="{A90A52AA-7AC4-449C-BE41-657BE8DD4F64}" presName="connectorText" presStyleLbl="sibTrans1D1" presStyleIdx="0" presStyleCnt="6"/>
      <dgm:spPr/>
    </dgm:pt>
    <dgm:pt modelId="{B6C8B525-14C2-4B24-BF5C-B855B734FFE3}" type="pres">
      <dgm:prSet presAssocID="{BA2F7E64-252F-46E5-8CDE-5FDB878E7677}" presName="node" presStyleLbl="node1" presStyleIdx="1" presStyleCnt="7">
        <dgm:presLayoutVars>
          <dgm:bulletEnabled val="1"/>
        </dgm:presLayoutVars>
      </dgm:prSet>
      <dgm:spPr/>
    </dgm:pt>
    <dgm:pt modelId="{6CF238AF-FBC3-4DDE-9A47-8B504675BAAA}" type="pres">
      <dgm:prSet presAssocID="{2E4DC8E9-D43D-4E0A-88DE-C699E8E8C995}" presName="sibTrans" presStyleLbl="sibTrans1D1" presStyleIdx="1" presStyleCnt="6"/>
      <dgm:spPr/>
    </dgm:pt>
    <dgm:pt modelId="{A7ACDC1A-17BE-44F6-8FC4-2E3C118D0EEF}" type="pres">
      <dgm:prSet presAssocID="{2E4DC8E9-D43D-4E0A-88DE-C699E8E8C995}" presName="connectorText" presStyleLbl="sibTrans1D1" presStyleIdx="1" presStyleCnt="6"/>
      <dgm:spPr/>
    </dgm:pt>
    <dgm:pt modelId="{BE004B80-247F-40BD-9A54-8DF1A5732450}" type="pres">
      <dgm:prSet presAssocID="{5AD8084D-211A-4D01-8739-1392A25CE63B}" presName="node" presStyleLbl="node1" presStyleIdx="2" presStyleCnt="7">
        <dgm:presLayoutVars>
          <dgm:bulletEnabled val="1"/>
        </dgm:presLayoutVars>
      </dgm:prSet>
      <dgm:spPr/>
    </dgm:pt>
    <dgm:pt modelId="{E9F19D20-3F1B-40A9-A4FC-E06E2358E0CC}" type="pres">
      <dgm:prSet presAssocID="{75BB6AF6-84FF-411A-B23D-08FF99A66C3B}" presName="sibTrans" presStyleLbl="sibTrans1D1" presStyleIdx="2" presStyleCnt="6"/>
      <dgm:spPr/>
    </dgm:pt>
    <dgm:pt modelId="{50F37C4E-D0BD-4110-98E8-42874C9C6233}" type="pres">
      <dgm:prSet presAssocID="{75BB6AF6-84FF-411A-B23D-08FF99A66C3B}" presName="connectorText" presStyleLbl="sibTrans1D1" presStyleIdx="2" presStyleCnt="6"/>
      <dgm:spPr/>
    </dgm:pt>
    <dgm:pt modelId="{F2678651-92C9-4A67-B962-BBEE6C27B84D}" type="pres">
      <dgm:prSet presAssocID="{657FF476-9A15-4184-84D9-0FCF2AE98EDE}" presName="node" presStyleLbl="node1" presStyleIdx="3" presStyleCnt="7">
        <dgm:presLayoutVars>
          <dgm:bulletEnabled val="1"/>
        </dgm:presLayoutVars>
      </dgm:prSet>
      <dgm:spPr/>
    </dgm:pt>
    <dgm:pt modelId="{6C7DA9AC-A2AA-43E0-95BC-62AF49056E07}" type="pres">
      <dgm:prSet presAssocID="{766A44C5-54EA-4BD9-A387-B819C5FE4B45}" presName="sibTrans" presStyleLbl="sibTrans1D1" presStyleIdx="3" presStyleCnt="6"/>
      <dgm:spPr/>
    </dgm:pt>
    <dgm:pt modelId="{D22920AD-58E4-40EB-B8B6-2C2D53741541}" type="pres">
      <dgm:prSet presAssocID="{766A44C5-54EA-4BD9-A387-B819C5FE4B45}" presName="connectorText" presStyleLbl="sibTrans1D1" presStyleIdx="3" presStyleCnt="6"/>
      <dgm:spPr/>
    </dgm:pt>
    <dgm:pt modelId="{18B9D56D-E16F-4A5D-AECB-C3EBF2828016}" type="pres">
      <dgm:prSet presAssocID="{F7DC1B45-4D90-4230-970A-2777DE967ACA}" presName="node" presStyleLbl="node1" presStyleIdx="4" presStyleCnt="7">
        <dgm:presLayoutVars>
          <dgm:bulletEnabled val="1"/>
        </dgm:presLayoutVars>
      </dgm:prSet>
      <dgm:spPr/>
    </dgm:pt>
    <dgm:pt modelId="{416CFBF1-3DF8-41A7-9FFD-3FAFD5BEEC40}" type="pres">
      <dgm:prSet presAssocID="{972DBE52-63E4-4225-8390-C0C856904BA4}" presName="sibTrans" presStyleLbl="sibTrans1D1" presStyleIdx="4" presStyleCnt="6"/>
      <dgm:spPr/>
    </dgm:pt>
    <dgm:pt modelId="{D83222AA-AF43-4803-8EE0-D0C9C41D0872}" type="pres">
      <dgm:prSet presAssocID="{972DBE52-63E4-4225-8390-C0C856904BA4}" presName="connectorText" presStyleLbl="sibTrans1D1" presStyleIdx="4" presStyleCnt="6"/>
      <dgm:spPr/>
    </dgm:pt>
    <dgm:pt modelId="{79A66CDD-C3A3-4700-8A99-C5BE957E0226}" type="pres">
      <dgm:prSet presAssocID="{B1ACED7E-9A07-407C-9006-600C7B5F3B29}" presName="node" presStyleLbl="node1" presStyleIdx="5" presStyleCnt="7">
        <dgm:presLayoutVars>
          <dgm:bulletEnabled val="1"/>
        </dgm:presLayoutVars>
      </dgm:prSet>
      <dgm:spPr/>
    </dgm:pt>
    <dgm:pt modelId="{D5020B77-93C7-48E9-86D9-B90D90228744}" type="pres">
      <dgm:prSet presAssocID="{AC2AC9EB-DE09-4348-B96E-171AE1768520}" presName="sibTrans" presStyleLbl="sibTrans1D1" presStyleIdx="5" presStyleCnt="6"/>
      <dgm:spPr/>
    </dgm:pt>
    <dgm:pt modelId="{AEB555CB-8B83-4C1C-9567-E69852EBF83D}" type="pres">
      <dgm:prSet presAssocID="{AC2AC9EB-DE09-4348-B96E-171AE1768520}" presName="connectorText" presStyleLbl="sibTrans1D1" presStyleIdx="5" presStyleCnt="6"/>
      <dgm:spPr/>
    </dgm:pt>
    <dgm:pt modelId="{C25F1CED-E158-4708-8ED2-E18F4847F427}" type="pres">
      <dgm:prSet presAssocID="{B5498BEA-07EB-48F8-BEE6-9ECA0489636C}" presName="node" presStyleLbl="node1" presStyleIdx="6" presStyleCnt="7">
        <dgm:presLayoutVars>
          <dgm:bulletEnabled val="1"/>
        </dgm:presLayoutVars>
      </dgm:prSet>
      <dgm:spPr/>
    </dgm:pt>
  </dgm:ptLst>
  <dgm:cxnLst>
    <dgm:cxn modelId="{313CAB04-B930-4AC9-A628-5274C4A43956}" type="presOf" srcId="{A90A52AA-7AC4-449C-BE41-657BE8DD4F64}" destId="{3E1A864F-E222-413B-AE6E-8F0D7ED89BC5}" srcOrd="1" destOrd="0" presId="urn:microsoft.com/office/officeart/2016/7/layout/RepeatingBendingProcessNew"/>
    <dgm:cxn modelId="{B2FA4F08-1CEF-4B56-BDF2-76E4CAB04B72}" type="presOf" srcId="{23C65641-AE94-4BC2-A1B1-1A26726BC9A9}" destId="{8EFB0BC7-0829-4BDD-934D-C2D97BF800FD}" srcOrd="0" destOrd="0" presId="urn:microsoft.com/office/officeart/2016/7/layout/RepeatingBendingProcessNew"/>
    <dgm:cxn modelId="{678E2D0B-A5C4-42BD-B1B9-52EA35CE3E69}" srcId="{622BD3D5-4CC0-4910-AF07-DB7C25317A04}" destId="{657FF476-9A15-4184-84D9-0FCF2AE98EDE}" srcOrd="3" destOrd="0" parTransId="{756BE119-0A83-4284-8B97-324F2EC5D81E}" sibTransId="{766A44C5-54EA-4BD9-A387-B819C5FE4B45}"/>
    <dgm:cxn modelId="{71AC940F-37AC-4983-9489-A4465D43C8D3}" type="presOf" srcId="{B1ACED7E-9A07-407C-9006-600C7B5F3B29}" destId="{79A66CDD-C3A3-4700-8A99-C5BE957E0226}" srcOrd="0" destOrd="0" presId="urn:microsoft.com/office/officeart/2016/7/layout/RepeatingBendingProcessNew"/>
    <dgm:cxn modelId="{4EA17615-B1E2-42DD-9515-128F454CD9FA}" type="presOf" srcId="{5AD8084D-211A-4D01-8739-1392A25CE63B}" destId="{BE004B80-247F-40BD-9A54-8DF1A5732450}" srcOrd="0" destOrd="0" presId="urn:microsoft.com/office/officeart/2016/7/layout/RepeatingBendingProcessNew"/>
    <dgm:cxn modelId="{24F30E17-7475-4803-BC02-CA4DA52EA5CE}" type="presOf" srcId="{657FF476-9A15-4184-84D9-0FCF2AE98EDE}" destId="{F2678651-92C9-4A67-B962-BBEE6C27B84D}" srcOrd="0" destOrd="0" presId="urn:microsoft.com/office/officeart/2016/7/layout/RepeatingBendingProcessNew"/>
    <dgm:cxn modelId="{190EE41B-901D-4559-9B0D-548C447E715E}" type="presOf" srcId="{A90A52AA-7AC4-449C-BE41-657BE8DD4F64}" destId="{441300B8-24E3-4573-8D9C-71983987C638}" srcOrd="0" destOrd="0" presId="urn:microsoft.com/office/officeart/2016/7/layout/RepeatingBendingProcessNew"/>
    <dgm:cxn modelId="{552DD624-2D69-4255-9FDD-9C46103A8939}" srcId="{622BD3D5-4CC0-4910-AF07-DB7C25317A04}" destId="{B5498BEA-07EB-48F8-BEE6-9ECA0489636C}" srcOrd="6" destOrd="0" parTransId="{B702A571-0F30-4FF5-892B-752B76E693B9}" sibTransId="{6949271F-5632-4639-86E5-1295E5935238}"/>
    <dgm:cxn modelId="{AB821029-66E8-4ABB-A275-811C94329210}" type="presOf" srcId="{2E4DC8E9-D43D-4E0A-88DE-C699E8E8C995}" destId="{6CF238AF-FBC3-4DDE-9A47-8B504675BAAA}" srcOrd="0" destOrd="0" presId="urn:microsoft.com/office/officeart/2016/7/layout/RepeatingBendingProcessNew"/>
    <dgm:cxn modelId="{98688061-0620-4EF7-86A8-5A2F1BA53EAE}" type="presOf" srcId="{972DBE52-63E4-4225-8390-C0C856904BA4}" destId="{416CFBF1-3DF8-41A7-9FFD-3FAFD5BEEC40}" srcOrd="0" destOrd="0" presId="urn:microsoft.com/office/officeart/2016/7/layout/RepeatingBendingProcessNew"/>
    <dgm:cxn modelId="{DF248F54-5D69-4A1A-BF9E-E1D1D18EA3F9}" type="presOf" srcId="{75BB6AF6-84FF-411A-B23D-08FF99A66C3B}" destId="{E9F19D20-3F1B-40A9-A4FC-E06E2358E0CC}" srcOrd="0" destOrd="0" presId="urn:microsoft.com/office/officeart/2016/7/layout/RepeatingBendingProcessNew"/>
    <dgm:cxn modelId="{29E52055-518A-4277-859E-4C741FAB7737}" type="presOf" srcId="{622BD3D5-4CC0-4910-AF07-DB7C25317A04}" destId="{AF7053E1-7A5A-46B2-9EDA-6B5813FF2642}" srcOrd="0" destOrd="0" presId="urn:microsoft.com/office/officeart/2016/7/layout/RepeatingBendingProcessNew"/>
    <dgm:cxn modelId="{42A16A57-CF98-460A-BD38-46ACFEDFDA63}" srcId="{622BD3D5-4CC0-4910-AF07-DB7C25317A04}" destId="{5AD8084D-211A-4D01-8739-1392A25CE63B}" srcOrd="2" destOrd="0" parTransId="{1EBA84EF-D715-4DDC-8913-3CBD29BF0218}" sibTransId="{75BB6AF6-84FF-411A-B23D-08FF99A66C3B}"/>
    <dgm:cxn modelId="{FCB8B27A-8220-4D77-AAA8-2440B893AD6A}" type="presOf" srcId="{AC2AC9EB-DE09-4348-B96E-171AE1768520}" destId="{D5020B77-93C7-48E9-86D9-B90D90228744}" srcOrd="0" destOrd="0" presId="urn:microsoft.com/office/officeart/2016/7/layout/RepeatingBendingProcessNew"/>
    <dgm:cxn modelId="{E5AE5189-F1AD-4ADF-AB8E-BFD8A191437B}" type="presOf" srcId="{972DBE52-63E4-4225-8390-C0C856904BA4}" destId="{D83222AA-AF43-4803-8EE0-D0C9C41D0872}" srcOrd="1" destOrd="0" presId="urn:microsoft.com/office/officeart/2016/7/layout/RepeatingBendingProcessNew"/>
    <dgm:cxn modelId="{F127818C-6E4A-491F-A8CE-973AB141D931}" type="presOf" srcId="{766A44C5-54EA-4BD9-A387-B819C5FE4B45}" destId="{6C7DA9AC-A2AA-43E0-95BC-62AF49056E07}" srcOrd="0" destOrd="0" presId="urn:microsoft.com/office/officeart/2016/7/layout/RepeatingBendingProcessNew"/>
    <dgm:cxn modelId="{B45395A0-35B9-4E38-A470-98944795AD5B}" srcId="{622BD3D5-4CC0-4910-AF07-DB7C25317A04}" destId="{F7DC1B45-4D90-4230-970A-2777DE967ACA}" srcOrd="4" destOrd="0" parTransId="{61E4770D-FECD-48CF-94C3-F9844A377A0C}" sibTransId="{972DBE52-63E4-4225-8390-C0C856904BA4}"/>
    <dgm:cxn modelId="{8C4E85A6-48A7-4040-BB5F-44384EE42771}" srcId="{622BD3D5-4CC0-4910-AF07-DB7C25317A04}" destId="{B1ACED7E-9A07-407C-9006-600C7B5F3B29}" srcOrd="5" destOrd="0" parTransId="{3900D85A-95C2-4548-8D0E-9EE5C936EF64}" sibTransId="{AC2AC9EB-DE09-4348-B96E-171AE1768520}"/>
    <dgm:cxn modelId="{EFF720B0-6DA5-47D3-AC0D-BF24CF15BB44}" type="presOf" srcId="{75BB6AF6-84FF-411A-B23D-08FF99A66C3B}" destId="{50F37C4E-D0BD-4110-98E8-42874C9C6233}" srcOrd="1" destOrd="0" presId="urn:microsoft.com/office/officeart/2016/7/layout/RepeatingBendingProcessNew"/>
    <dgm:cxn modelId="{DAE9EDB1-0CDC-4117-BA95-EB56F2ED06C6}" type="presOf" srcId="{F7DC1B45-4D90-4230-970A-2777DE967ACA}" destId="{18B9D56D-E16F-4A5D-AECB-C3EBF2828016}" srcOrd="0" destOrd="0" presId="urn:microsoft.com/office/officeart/2016/7/layout/RepeatingBendingProcessNew"/>
    <dgm:cxn modelId="{96C912B6-3994-4C11-BF21-5E3565BAF347}" type="presOf" srcId="{AC2AC9EB-DE09-4348-B96E-171AE1768520}" destId="{AEB555CB-8B83-4C1C-9567-E69852EBF83D}" srcOrd="1" destOrd="0" presId="urn:microsoft.com/office/officeart/2016/7/layout/RepeatingBendingProcessNew"/>
    <dgm:cxn modelId="{F3AD2BC0-E11F-449A-829C-327509A4EB26}" type="presOf" srcId="{B5498BEA-07EB-48F8-BEE6-9ECA0489636C}" destId="{C25F1CED-E158-4708-8ED2-E18F4847F427}" srcOrd="0" destOrd="0" presId="urn:microsoft.com/office/officeart/2016/7/layout/RepeatingBendingProcessNew"/>
    <dgm:cxn modelId="{578586D7-B9F4-4E29-9B06-18B3871152DE}" srcId="{622BD3D5-4CC0-4910-AF07-DB7C25317A04}" destId="{23C65641-AE94-4BC2-A1B1-1A26726BC9A9}" srcOrd="0" destOrd="0" parTransId="{DF932803-7B8B-4127-A0C3-D41C3A149B81}" sibTransId="{A90A52AA-7AC4-449C-BE41-657BE8DD4F64}"/>
    <dgm:cxn modelId="{A54500DE-9B78-4230-B11E-880815C45DF3}" type="presOf" srcId="{766A44C5-54EA-4BD9-A387-B819C5FE4B45}" destId="{D22920AD-58E4-40EB-B8B6-2C2D53741541}" srcOrd="1" destOrd="0" presId="urn:microsoft.com/office/officeart/2016/7/layout/RepeatingBendingProcessNew"/>
    <dgm:cxn modelId="{47A4EFEF-3C7D-4699-A45E-4A5C53E8F73D}" type="presOf" srcId="{2E4DC8E9-D43D-4E0A-88DE-C699E8E8C995}" destId="{A7ACDC1A-17BE-44F6-8FC4-2E3C118D0EEF}" srcOrd="1" destOrd="0" presId="urn:microsoft.com/office/officeart/2016/7/layout/RepeatingBendingProcessNew"/>
    <dgm:cxn modelId="{8050ACF2-E00A-4C60-8D2F-881033D5D394}" srcId="{622BD3D5-4CC0-4910-AF07-DB7C25317A04}" destId="{BA2F7E64-252F-46E5-8CDE-5FDB878E7677}" srcOrd="1" destOrd="0" parTransId="{9EA46B92-169F-4728-8608-20B95B90F3B5}" sibTransId="{2E4DC8E9-D43D-4E0A-88DE-C699E8E8C995}"/>
    <dgm:cxn modelId="{19868EF4-2677-449B-B410-0722B55FE1C5}" type="presOf" srcId="{BA2F7E64-252F-46E5-8CDE-5FDB878E7677}" destId="{B6C8B525-14C2-4B24-BF5C-B855B734FFE3}" srcOrd="0" destOrd="0" presId="urn:microsoft.com/office/officeart/2016/7/layout/RepeatingBendingProcessNew"/>
    <dgm:cxn modelId="{C962CB36-8FA5-4EFB-9CB9-1E8B56084AB1}" type="presParOf" srcId="{AF7053E1-7A5A-46B2-9EDA-6B5813FF2642}" destId="{8EFB0BC7-0829-4BDD-934D-C2D97BF800FD}" srcOrd="0" destOrd="0" presId="urn:microsoft.com/office/officeart/2016/7/layout/RepeatingBendingProcessNew"/>
    <dgm:cxn modelId="{4133CA63-5B68-4441-9D93-9E0B68FEB6AF}" type="presParOf" srcId="{AF7053E1-7A5A-46B2-9EDA-6B5813FF2642}" destId="{441300B8-24E3-4573-8D9C-71983987C638}" srcOrd="1" destOrd="0" presId="urn:microsoft.com/office/officeart/2016/7/layout/RepeatingBendingProcessNew"/>
    <dgm:cxn modelId="{330D7C93-5A02-4956-892E-AE1A9561B8CB}" type="presParOf" srcId="{441300B8-24E3-4573-8D9C-71983987C638}" destId="{3E1A864F-E222-413B-AE6E-8F0D7ED89BC5}" srcOrd="0" destOrd="0" presId="urn:microsoft.com/office/officeart/2016/7/layout/RepeatingBendingProcessNew"/>
    <dgm:cxn modelId="{6B66B6AB-1419-4036-A673-5CABE05F2A39}" type="presParOf" srcId="{AF7053E1-7A5A-46B2-9EDA-6B5813FF2642}" destId="{B6C8B525-14C2-4B24-BF5C-B855B734FFE3}" srcOrd="2" destOrd="0" presId="urn:microsoft.com/office/officeart/2016/7/layout/RepeatingBendingProcessNew"/>
    <dgm:cxn modelId="{5AFB121D-4FD8-40D3-87F0-818BBD546F88}" type="presParOf" srcId="{AF7053E1-7A5A-46B2-9EDA-6B5813FF2642}" destId="{6CF238AF-FBC3-4DDE-9A47-8B504675BAAA}" srcOrd="3" destOrd="0" presId="urn:microsoft.com/office/officeart/2016/7/layout/RepeatingBendingProcessNew"/>
    <dgm:cxn modelId="{F850A030-9666-4B3E-B9DC-88A18F9D80FD}" type="presParOf" srcId="{6CF238AF-FBC3-4DDE-9A47-8B504675BAAA}" destId="{A7ACDC1A-17BE-44F6-8FC4-2E3C118D0EEF}" srcOrd="0" destOrd="0" presId="urn:microsoft.com/office/officeart/2016/7/layout/RepeatingBendingProcessNew"/>
    <dgm:cxn modelId="{74BA2E6F-7952-47CB-99E0-92D7EA1E87BD}" type="presParOf" srcId="{AF7053E1-7A5A-46B2-9EDA-6B5813FF2642}" destId="{BE004B80-247F-40BD-9A54-8DF1A5732450}" srcOrd="4" destOrd="0" presId="urn:microsoft.com/office/officeart/2016/7/layout/RepeatingBendingProcessNew"/>
    <dgm:cxn modelId="{001172D1-0D6C-4AB9-A6A4-174FB986E5BE}" type="presParOf" srcId="{AF7053E1-7A5A-46B2-9EDA-6B5813FF2642}" destId="{E9F19D20-3F1B-40A9-A4FC-E06E2358E0CC}" srcOrd="5" destOrd="0" presId="urn:microsoft.com/office/officeart/2016/7/layout/RepeatingBendingProcessNew"/>
    <dgm:cxn modelId="{F12B4839-254A-41A0-9B60-496C7A01FC55}" type="presParOf" srcId="{E9F19D20-3F1B-40A9-A4FC-E06E2358E0CC}" destId="{50F37C4E-D0BD-4110-98E8-42874C9C6233}" srcOrd="0" destOrd="0" presId="urn:microsoft.com/office/officeart/2016/7/layout/RepeatingBendingProcessNew"/>
    <dgm:cxn modelId="{AC511CFF-D663-4E5B-8052-68FBB1D2A0B5}" type="presParOf" srcId="{AF7053E1-7A5A-46B2-9EDA-6B5813FF2642}" destId="{F2678651-92C9-4A67-B962-BBEE6C27B84D}" srcOrd="6" destOrd="0" presId="urn:microsoft.com/office/officeart/2016/7/layout/RepeatingBendingProcessNew"/>
    <dgm:cxn modelId="{F125A389-FEB3-4758-8A96-21FD0469E1D6}" type="presParOf" srcId="{AF7053E1-7A5A-46B2-9EDA-6B5813FF2642}" destId="{6C7DA9AC-A2AA-43E0-95BC-62AF49056E07}" srcOrd="7" destOrd="0" presId="urn:microsoft.com/office/officeart/2016/7/layout/RepeatingBendingProcessNew"/>
    <dgm:cxn modelId="{58D0BD44-FBD9-42EF-956D-E02616C03992}" type="presParOf" srcId="{6C7DA9AC-A2AA-43E0-95BC-62AF49056E07}" destId="{D22920AD-58E4-40EB-B8B6-2C2D53741541}" srcOrd="0" destOrd="0" presId="urn:microsoft.com/office/officeart/2016/7/layout/RepeatingBendingProcessNew"/>
    <dgm:cxn modelId="{259076D0-F5B6-4BFA-B302-7CA3D85E700B}" type="presParOf" srcId="{AF7053E1-7A5A-46B2-9EDA-6B5813FF2642}" destId="{18B9D56D-E16F-4A5D-AECB-C3EBF2828016}" srcOrd="8" destOrd="0" presId="urn:microsoft.com/office/officeart/2016/7/layout/RepeatingBendingProcessNew"/>
    <dgm:cxn modelId="{39048682-C2A2-4256-BC69-DBB42D1C4100}" type="presParOf" srcId="{AF7053E1-7A5A-46B2-9EDA-6B5813FF2642}" destId="{416CFBF1-3DF8-41A7-9FFD-3FAFD5BEEC40}" srcOrd="9" destOrd="0" presId="urn:microsoft.com/office/officeart/2016/7/layout/RepeatingBendingProcessNew"/>
    <dgm:cxn modelId="{C6961A26-ACD9-4515-A806-122230617725}" type="presParOf" srcId="{416CFBF1-3DF8-41A7-9FFD-3FAFD5BEEC40}" destId="{D83222AA-AF43-4803-8EE0-D0C9C41D0872}" srcOrd="0" destOrd="0" presId="urn:microsoft.com/office/officeart/2016/7/layout/RepeatingBendingProcessNew"/>
    <dgm:cxn modelId="{D3525855-32B9-4B07-AAAB-5DA68CC707D4}" type="presParOf" srcId="{AF7053E1-7A5A-46B2-9EDA-6B5813FF2642}" destId="{79A66CDD-C3A3-4700-8A99-C5BE957E0226}" srcOrd="10" destOrd="0" presId="urn:microsoft.com/office/officeart/2016/7/layout/RepeatingBendingProcessNew"/>
    <dgm:cxn modelId="{51E720CF-C126-4A19-A016-8998A7EBE6F3}" type="presParOf" srcId="{AF7053E1-7A5A-46B2-9EDA-6B5813FF2642}" destId="{D5020B77-93C7-48E9-86D9-B90D90228744}" srcOrd="11" destOrd="0" presId="urn:microsoft.com/office/officeart/2016/7/layout/RepeatingBendingProcessNew"/>
    <dgm:cxn modelId="{C61DEB76-0D7C-4FB9-B9D2-3D4FEA38953E}" type="presParOf" srcId="{D5020B77-93C7-48E9-86D9-B90D90228744}" destId="{AEB555CB-8B83-4C1C-9567-E69852EBF83D}" srcOrd="0" destOrd="0" presId="urn:microsoft.com/office/officeart/2016/7/layout/RepeatingBendingProcessNew"/>
    <dgm:cxn modelId="{4144CDE2-9978-49F8-8C18-A16A95A41F32}" type="presParOf" srcId="{AF7053E1-7A5A-46B2-9EDA-6B5813FF2642}" destId="{C25F1CED-E158-4708-8ED2-E18F4847F427}" srcOrd="12" destOrd="0" presId="urn:microsoft.com/office/officeart/2016/7/layout/RepeatingBendingProcessNew"/>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2BD3D5-4CC0-4910-AF07-DB7C25317A0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23C65641-AE94-4BC2-A1B1-1A26726BC9A9}">
      <dgm:prSet custT="1"/>
      <dgm:spPr/>
      <dgm:t>
        <a:bodyPr/>
        <a:lstStyle/>
        <a:p>
          <a:r>
            <a:rPr lang="fr-FR" sz="2000" dirty="0">
              <a:latin typeface="Arial Narrow" panose="020B0606020202030204" pitchFamily="34" charset="0"/>
            </a:rPr>
            <a:t>Productions végétales, animales ou agroforesterie en milieu urbain/périurbain,</a:t>
          </a:r>
          <a:endParaRPr lang="en-US" sz="2000" dirty="0">
            <a:latin typeface="Arial Narrow" panose="020B0606020202030204" pitchFamily="34" charset="0"/>
          </a:endParaRPr>
        </a:p>
      </dgm:t>
    </dgm:pt>
    <dgm:pt modelId="{DF932803-7B8B-4127-A0C3-D41C3A149B81}" type="parTrans" cxnId="{578586D7-B9F4-4E29-9B06-18B3871152DE}">
      <dgm:prSet/>
      <dgm:spPr/>
      <dgm:t>
        <a:bodyPr/>
        <a:lstStyle/>
        <a:p>
          <a:endParaRPr lang="en-US" sz="2000">
            <a:latin typeface="Arial Narrow" panose="020B0606020202030204" pitchFamily="34" charset="0"/>
          </a:endParaRPr>
        </a:p>
      </dgm:t>
    </dgm:pt>
    <dgm:pt modelId="{A90A52AA-7AC4-449C-BE41-657BE8DD4F64}" type="sibTrans" cxnId="{578586D7-B9F4-4E29-9B06-18B3871152DE}">
      <dgm:prSet custT="1"/>
      <dgm:spPr>
        <a:ln w="38100">
          <a:solidFill>
            <a:schemeClr val="tx2"/>
          </a:solidFill>
        </a:ln>
      </dgm:spPr>
      <dgm:t>
        <a:bodyPr/>
        <a:lstStyle/>
        <a:p>
          <a:endParaRPr lang="en-US" sz="2000">
            <a:latin typeface="Arial Narrow" panose="020B0606020202030204" pitchFamily="34" charset="0"/>
          </a:endParaRPr>
        </a:p>
      </dgm:t>
    </dgm:pt>
    <dgm:pt modelId="{BA2F7E64-252F-46E5-8CDE-5FDB878E7677}">
      <dgm:prSet custT="1"/>
      <dgm:spPr/>
      <dgm:t>
        <a:bodyPr/>
        <a:lstStyle/>
        <a:p>
          <a:r>
            <a:rPr lang="fr-FR" sz="2000">
              <a:latin typeface="Arial Narrow" panose="020B0606020202030204" pitchFamily="34" charset="0"/>
            </a:rPr>
            <a:t>Recyclage et valorisation des déchets organiques,</a:t>
          </a:r>
          <a:endParaRPr lang="en-US" sz="2000">
            <a:latin typeface="Arial Narrow" panose="020B0606020202030204" pitchFamily="34" charset="0"/>
          </a:endParaRPr>
        </a:p>
      </dgm:t>
    </dgm:pt>
    <dgm:pt modelId="{9EA46B92-169F-4728-8608-20B95B90F3B5}" type="parTrans" cxnId="{8050ACF2-E00A-4C60-8D2F-881033D5D394}">
      <dgm:prSet/>
      <dgm:spPr/>
      <dgm:t>
        <a:bodyPr/>
        <a:lstStyle/>
        <a:p>
          <a:endParaRPr lang="en-US" sz="2000">
            <a:latin typeface="Arial Narrow" panose="020B0606020202030204" pitchFamily="34" charset="0"/>
          </a:endParaRPr>
        </a:p>
      </dgm:t>
    </dgm:pt>
    <dgm:pt modelId="{2E4DC8E9-D43D-4E0A-88DE-C699E8E8C995}" type="sibTrans" cxnId="{8050ACF2-E00A-4C60-8D2F-881033D5D394}">
      <dgm:prSet custT="1"/>
      <dgm:spPr>
        <a:ln w="38100">
          <a:solidFill>
            <a:schemeClr val="tx2"/>
          </a:solidFill>
        </a:ln>
      </dgm:spPr>
      <dgm:t>
        <a:bodyPr/>
        <a:lstStyle/>
        <a:p>
          <a:endParaRPr lang="en-US" sz="2000">
            <a:latin typeface="Arial Narrow" panose="020B0606020202030204" pitchFamily="34" charset="0"/>
          </a:endParaRPr>
        </a:p>
      </dgm:t>
    </dgm:pt>
    <dgm:pt modelId="{5AD8084D-211A-4D01-8739-1392A25CE63B}">
      <dgm:prSet custT="1"/>
      <dgm:spPr/>
      <dgm:t>
        <a:bodyPr/>
        <a:lstStyle/>
        <a:p>
          <a:r>
            <a:rPr lang="fr-FR" sz="2000">
              <a:latin typeface="Arial Narrow" panose="020B0606020202030204" pitchFamily="34" charset="0"/>
            </a:rPr>
            <a:t>Transformation agroalimentaire de proximité,</a:t>
          </a:r>
          <a:endParaRPr lang="en-US" sz="2000">
            <a:latin typeface="Arial Narrow" panose="020B0606020202030204" pitchFamily="34" charset="0"/>
          </a:endParaRPr>
        </a:p>
      </dgm:t>
    </dgm:pt>
    <dgm:pt modelId="{1EBA84EF-D715-4DDC-8913-3CBD29BF0218}" type="parTrans" cxnId="{42A16A57-CF98-460A-BD38-46ACFEDFDA63}">
      <dgm:prSet/>
      <dgm:spPr/>
      <dgm:t>
        <a:bodyPr/>
        <a:lstStyle/>
        <a:p>
          <a:endParaRPr lang="en-US" sz="2000">
            <a:latin typeface="Arial Narrow" panose="020B0606020202030204" pitchFamily="34" charset="0"/>
          </a:endParaRPr>
        </a:p>
      </dgm:t>
    </dgm:pt>
    <dgm:pt modelId="{75BB6AF6-84FF-411A-B23D-08FF99A66C3B}" type="sibTrans" cxnId="{42A16A57-CF98-460A-BD38-46ACFEDFDA63}">
      <dgm:prSet custT="1"/>
      <dgm:spPr>
        <a:ln w="38100">
          <a:solidFill>
            <a:schemeClr val="tx2"/>
          </a:solidFill>
        </a:ln>
      </dgm:spPr>
      <dgm:t>
        <a:bodyPr/>
        <a:lstStyle/>
        <a:p>
          <a:endParaRPr lang="en-US" sz="2000">
            <a:latin typeface="Arial Narrow" panose="020B0606020202030204" pitchFamily="34" charset="0"/>
          </a:endParaRPr>
        </a:p>
      </dgm:t>
    </dgm:pt>
    <dgm:pt modelId="{657FF476-9A15-4184-84D9-0FCF2AE98EDE}">
      <dgm:prSet custT="1"/>
      <dgm:spPr/>
      <dgm:t>
        <a:bodyPr/>
        <a:lstStyle/>
        <a:p>
          <a:r>
            <a:rPr lang="fr-FR" sz="2000">
              <a:latin typeface="Arial Narrow" panose="020B0606020202030204" pitchFamily="34" charset="0"/>
            </a:rPr>
            <a:t>Agriculture numérique (AgriTech), hydroponie, aquaponie, etc.</a:t>
          </a:r>
          <a:endParaRPr lang="en-US" sz="2000">
            <a:latin typeface="Arial Narrow" panose="020B0606020202030204" pitchFamily="34" charset="0"/>
          </a:endParaRPr>
        </a:p>
      </dgm:t>
    </dgm:pt>
    <dgm:pt modelId="{756BE119-0A83-4284-8B97-324F2EC5D81E}" type="parTrans" cxnId="{678E2D0B-A5C4-42BD-B1B9-52EA35CE3E69}">
      <dgm:prSet/>
      <dgm:spPr/>
      <dgm:t>
        <a:bodyPr/>
        <a:lstStyle/>
        <a:p>
          <a:endParaRPr lang="en-US" sz="2000">
            <a:latin typeface="Arial Narrow" panose="020B0606020202030204" pitchFamily="34" charset="0"/>
          </a:endParaRPr>
        </a:p>
      </dgm:t>
    </dgm:pt>
    <dgm:pt modelId="{766A44C5-54EA-4BD9-A387-B819C5FE4B45}" type="sibTrans" cxnId="{678E2D0B-A5C4-42BD-B1B9-52EA35CE3E69}">
      <dgm:prSet custT="1"/>
      <dgm:spPr>
        <a:ln w="38100">
          <a:solidFill>
            <a:schemeClr val="tx2"/>
          </a:solidFill>
        </a:ln>
      </dgm:spPr>
      <dgm:t>
        <a:bodyPr/>
        <a:lstStyle/>
        <a:p>
          <a:endParaRPr lang="en-US" sz="2000">
            <a:latin typeface="Arial Narrow" panose="020B0606020202030204" pitchFamily="34" charset="0"/>
          </a:endParaRPr>
        </a:p>
      </dgm:t>
    </dgm:pt>
    <dgm:pt modelId="{F7DC1B45-4D90-4230-970A-2777DE967ACA}">
      <dgm:prSet custT="1"/>
      <dgm:spPr/>
      <dgm:t>
        <a:bodyPr/>
        <a:lstStyle/>
        <a:p>
          <a:r>
            <a:rPr lang="fr-FR" sz="2000">
              <a:latin typeface="Arial Narrow" panose="020B0606020202030204" pitchFamily="34" charset="0"/>
            </a:rPr>
            <a:t>Intelligence artificielle au service de l’AUP,</a:t>
          </a:r>
          <a:endParaRPr lang="en-US" sz="2000">
            <a:latin typeface="Arial Narrow" panose="020B0606020202030204" pitchFamily="34" charset="0"/>
          </a:endParaRPr>
        </a:p>
      </dgm:t>
    </dgm:pt>
    <dgm:pt modelId="{61E4770D-FECD-48CF-94C3-F9844A377A0C}" type="parTrans" cxnId="{B45395A0-35B9-4E38-A470-98944795AD5B}">
      <dgm:prSet/>
      <dgm:spPr/>
      <dgm:t>
        <a:bodyPr/>
        <a:lstStyle/>
        <a:p>
          <a:endParaRPr lang="en-US" sz="2000">
            <a:latin typeface="Arial Narrow" panose="020B0606020202030204" pitchFamily="34" charset="0"/>
          </a:endParaRPr>
        </a:p>
      </dgm:t>
    </dgm:pt>
    <dgm:pt modelId="{972DBE52-63E4-4225-8390-C0C856904BA4}" type="sibTrans" cxnId="{B45395A0-35B9-4E38-A470-98944795AD5B}">
      <dgm:prSet custT="1"/>
      <dgm:spPr>
        <a:ln w="38100">
          <a:solidFill>
            <a:schemeClr val="tx2"/>
          </a:solidFill>
        </a:ln>
      </dgm:spPr>
      <dgm:t>
        <a:bodyPr/>
        <a:lstStyle/>
        <a:p>
          <a:endParaRPr lang="en-US" sz="2000">
            <a:latin typeface="Arial Narrow" panose="020B0606020202030204" pitchFamily="34" charset="0"/>
          </a:endParaRPr>
        </a:p>
      </dgm:t>
    </dgm:pt>
    <dgm:pt modelId="{B1ACED7E-9A07-407C-9006-600C7B5F3B29}">
      <dgm:prSet custT="1"/>
      <dgm:spPr/>
      <dgm:t>
        <a:bodyPr/>
        <a:lstStyle/>
        <a:p>
          <a:r>
            <a:rPr lang="fr-FR" sz="2000">
              <a:latin typeface="Arial Narrow" panose="020B0606020202030204" pitchFamily="34" charset="0"/>
            </a:rPr>
            <a:t>Création de jardins collectifs ou pédagogiques,</a:t>
          </a:r>
          <a:endParaRPr lang="en-US" sz="2000">
            <a:latin typeface="Arial Narrow" panose="020B0606020202030204" pitchFamily="34" charset="0"/>
          </a:endParaRPr>
        </a:p>
      </dgm:t>
    </dgm:pt>
    <dgm:pt modelId="{3900D85A-95C2-4548-8D0E-9EE5C936EF64}" type="parTrans" cxnId="{8C4E85A6-48A7-4040-BB5F-44384EE42771}">
      <dgm:prSet/>
      <dgm:spPr/>
      <dgm:t>
        <a:bodyPr/>
        <a:lstStyle/>
        <a:p>
          <a:endParaRPr lang="en-US" sz="2000">
            <a:latin typeface="Arial Narrow" panose="020B0606020202030204" pitchFamily="34" charset="0"/>
          </a:endParaRPr>
        </a:p>
      </dgm:t>
    </dgm:pt>
    <dgm:pt modelId="{AC2AC9EB-DE09-4348-B96E-171AE1768520}" type="sibTrans" cxnId="{8C4E85A6-48A7-4040-BB5F-44384EE42771}">
      <dgm:prSet custT="1"/>
      <dgm:spPr>
        <a:ln w="38100">
          <a:solidFill>
            <a:schemeClr val="tx2"/>
          </a:solidFill>
        </a:ln>
      </dgm:spPr>
      <dgm:t>
        <a:bodyPr/>
        <a:lstStyle/>
        <a:p>
          <a:endParaRPr lang="en-US" sz="2000">
            <a:latin typeface="Arial Narrow" panose="020B0606020202030204" pitchFamily="34" charset="0"/>
          </a:endParaRPr>
        </a:p>
      </dgm:t>
    </dgm:pt>
    <dgm:pt modelId="{B5498BEA-07EB-48F8-BEE6-9ECA0489636C}">
      <dgm:prSet custT="1"/>
      <dgm:spPr/>
      <dgm:t>
        <a:bodyPr/>
        <a:lstStyle/>
        <a:p>
          <a:r>
            <a:rPr lang="fr-FR" sz="2000">
              <a:latin typeface="Arial Narrow" panose="020B0606020202030204" pitchFamily="34" charset="0"/>
            </a:rPr>
            <a:t>Fournisseur des biens et services en AUP</a:t>
          </a:r>
          <a:endParaRPr lang="en-US" sz="2000">
            <a:latin typeface="Arial Narrow" panose="020B0606020202030204" pitchFamily="34" charset="0"/>
          </a:endParaRPr>
        </a:p>
      </dgm:t>
    </dgm:pt>
    <dgm:pt modelId="{B702A571-0F30-4FF5-892B-752B76E693B9}" type="parTrans" cxnId="{552DD624-2D69-4255-9FDD-9C46103A8939}">
      <dgm:prSet/>
      <dgm:spPr/>
      <dgm:t>
        <a:bodyPr/>
        <a:lstStyle/>
        <a:p>
          <a:endParaRPr lang="en-US" sz="2000">
            <a:latin typeface="Arial Narrow" panose="020B0606020202030204" pitchFamily="34" charset="0"/>
          </a:endParaRPr>
        </a:p>
      </dgm:t>
    </dgm:pt>
    <dgm:pt modelId="{6949271F-5632-4639-86E5-1295E5935238}" type="sibTrans" cxnId="{552DD624-2D69-4255-9FDD-9C46103A8939}">
      <dgm:prSet/>
      <dgm:spPr/>
      <dgm:t>
        <a:bodyPr/>
        <a:lstStyle/>
        <a:p>
          <a:endParaRPr lang="en-US" sz="2000">
            <a:latin typeface="Arial Narrow" panose="020B0606020202030204" pitchFamily="34" charset="0"/>
          </a:endParaRPr>
        </a:p>
      </dgm:t>
    </dgm:pt>
    <dgm:pt modelId="{AF7053E1-7A5A-46B2-9EDA-6B5813FF2642}" type="pres">
      <dgm:prSet presAssocID="{622BD3D5-4CC0-4910-AF07-DB7C25317A04}" presName="Name0" presStyleCnt="0">
        <dgm:presLayoutVars>
          <dgm:dir/>
          <dgm:resizeHandles val="exact"/>
        </dgm:presLayoutVars>
      </dgm:prSet>
      <dgm:spPr/>
    </dgm:pt>
    <dgm:pt modelId="{8EFB0BC7-0829-4BDD-934D-C2D97BF800FD}" type="pres">
      <dgm:prSet presAssocID="{23C65641-AE94-4BC2-A1B1-1A26726BC9A9}" presName="node" presStyleLbl="node1" presStyleIdx="0" presStyleCnt="7">
        <dgm:presLayoutVars>
          <dgm:bulletEnabled val="1"/>
        </dgm:presLayoutVars>
      </dgm:prSet>
      <dgm:spPr/>
    </dgm:pt>
    <dgm:pt modelId="{441300B8-24E3-4573-8D9C-71983987C638}" type="pres">
      <dgm:prSet presAssocID="{A90A52AA-7AC4-449C-BE41-657BE8DD4F64}" presName="sibTrans" presStyleLbl="sibTrans1D1" presStyleIdx="0" presStyleCnt="6"/>
      <dgm:spPr/>
    </dgm:pt>
    <dgm:pt modelId="{3E1A864F-E222-413B-AE6E-8F0D7ED89BC5}" type="pres">
      <dgm:prSet presAssocID="{A90A52AA-7AC4-449C-BE41-657BE8DD4F64}" presName="connectorText" presStyleLbl="sibTrans1D1" presStyleIdx="0" presStyleCnt="6"/>
      <dgm:spPr/>
    </dgm:pt>
    <dgm:pt modelId="{B6C8B525-14C2-4B24-BF5C-B855B734FFE3}" type="pres">
      <dgm:prSet presAssocID="{BA2F7E64-252F-46E5-8CDE-5FDB878E7677}" presName="node" presStyleLbl="node1" presStyleIdx="1" presStyleCnt="7">
        <dgm:presLayoutVars>
          <dgm:bulletEnabled val="1"/>
        </dgm:presLayoutVars>
      </dgm:prSet>
      <dgm:spPr/>
    </dgm:pt>
    <dgm:pt modelId="{6CF238AF-FBC3-4DDE-9A47-8B504675BAAA}" type="pres">
      <dgm:prSet presAssocID="{2E4DC8E9-D43D-4E0A-88DE-C699E8E8C995}" presName="sibTrans" presStyleLbl="sibTrans1D1" presStyleIdx="1" presStyleCnt="6"/>
      <dgm:spPr/>
    </dgm:pt>
    <dgm:pt modelId="{A7ACDC1A-17BE-44F6-8FC4-2E3C118D0EEF}" type="pres">
      <dgm:prSet presAssocID="{2E4DC8E9-D43D-4E0A-88DE-C699E8E8C995}" presName="connectorText" presStyleLbl="sibTrans1D1" presStyleIdx="1" presStyleCnt="6"/>
      <dgm:spPr/>
    </dgm:pt>
    <dgm:pt modelId="{BE004B80-247F-40BD-9A54-8DF1A5732450}" type="pres">
      <dgm:prSet presAssocID="{5AD8084D-211A-4D01-8739-1392A25CE63B}" presName="node" presStyleLbl="node1" presStyleIdx="2" presStyleCnt="7">
        <dgm:presLayoutVars>
          <dgm:bulletEnabled val="1"/>
        </dgm:presLayoutVars>
      </dgm:prSet>
      <dgm:spPr/>
    </dgm:pt>
    <dgm:pt modelId="{E9F19D20-3F1B-40A9-A4FC-E06E2358E0CC}" type="pres">
      <dgm:prSet presAssocID="{75BB6AF6-84FF-411A-B23D-08FF99A66C3B}" presName="sibTrans" presStyleLbl="sibTrans1D1" presStyleIdx="2" presStyleCnt="6"/>
      <dgm:spPr/>
    </dgm:pt>
    <dgm:pt modelId="{50F37C4E-D0BD-4110-98E8-42874C9C6233}" type="pres">
      <dgm:prSet presAssocID="{75BB6AF6-84FF-411A-B23D-08FF99A66C3B}" presName="connectorText" presStyleLbl="sibTrans1D1" presStyleIdx="2" presStyleCnt="6"/>
      <dgm:spPr/>
    </dgm:pt>
    <dgm:pt modelId="{F2678651-92C9-4A67-B962-BBEE6C27B84D}" type="pres">
      <dgm:prSet presAssocID="{657FF476-9A15-4184-84D9-0FCF2AE98EDE}" presName="node" presStyleLbl="node1" presStyleIdx="3" presStyleCnt="7">
        <dgm:presLayoutVars>
          <dgm:bulletEnabled val="1"/>
        </dgm:presLayoutVars>
      </dgm:prSet>
      <dgm:spPr/>
    </dgm:pt>
    <dgm:pt modelId="{6C7DA9AC-A2AA-43E0-95BC-62AF49056E07}" type="pres">
      <dgm:prSet presAssocID="{766A44C5-54EA-4BD9-A387-B819C5FE4B45}" presName="sibTrans" presStyleLbl="sibTrans1D1" presStyleIdx="3" presStyleCnt="6"/>
      <dgm:spPr/>
    </dgm:pt>
    <dgm:pt modelId="{D22920AD-58E4-40EB-B8B6-2C2D53741541}" type="pres">
      <dgm:prSet presAssocID="{766A44C5-54EA-4BD9-A387-B819C5FE4B45}" presName="connectorText" presStyleLbl="sibTrans1D1" presStyleIdx="3" presStyleCnt="6"/>
      <dgm:spPr/>
    </dgm:pt>
    <dgm:pt modelId="{18B9D56D-E16F-4A5D-AECB-C3EBF2828016}" type="pres">
      <dgm:prSet presAssocID="{F7DC1B45-4D90-4230-970A-2777DE967ACA}" presName="node" presStyleLbl="node1" presStyleIdx="4" presStyleCnt="7">
        <dgm:presLayoutVars>
          <dgm:bulletEnabled val="1"/>
        </dgm:presLayoutVars>
      </dgm:prSet>
      <dgm:spPr/>
    </dgm:pt>
    <dgm:pt modelId="{416CFBF1-3DF8-41A7-9FFD-3FAFD5BEEC40}" type="pres">
      <dgm:prSet presAssocID="{972DBE52-63E4-4225-8390-C0C856904BA4}" presName="sibTrans" presStyleLbl="sibTrans1D1" presStyleIdx="4" presStyleCnt="6"/>
      <dgm:spPr/>
    </dgm:pt>
    <dgm:pt modelId="{D83222AA-AF43-4803-8EE0-D0C9C41D0872}" type="pres">
      <dgm:prSet presAssocID="{972DBE52-63E4-4225-8390-C0C856904BA4}" presName="connectorText" presStyleLbl="sibTrans1D1" presStyleIdx="4" presStyleCnt="6"/>
      <dgm:spPr/>
    </dgm:pt>
    <dgm:pt modelId="{79A66CDD-C3A3-4700-8A99-C5BE957E0226}" type="pres">
      <dgm:prSet presAssocID="{B1ACED7E-9A07-407C-9006-600C7B5F3B29}" presName="node" presStyleLbl="node1" presStyleIdx="5" presStyleCnt="7">
        <dgm:presLayoutVars>
          <dgm:bulletEnabled val="1"/>
        </dgm:presLayoutVars>
      </dgm:prSet>
      <dgm:spPr/>
    </dgm:pt>
    <dgm:pt modelId="{D5020B77-93C7-48E9-86D9-B90D90228744}" type="pres">
      <dgm:prSet presAssocID="{AC2AC9EB-DE09-4348-B96E-171AE1768520}" presName="sibTrans" presStyleLbl="sibTrans1D1" presStyleIdx="5" presStyleCnt="6"/>
      <dgm:spPr/>
    </dgm:pt>
    <dgm:pt modelId="{AEB555CB-8B83-4C1C-9567-E69852EBF83D}" type="pres">
      <dgm:prSet presAssocID="{AC2AC9EB-DE09-4348-B96E-171AE1768520}" presName="connectorText" presStyleLbl="sibTrans1D1" presStyleIdx="5" presStyleCnt="6"/>
      <dgm:spPr/>
    </dgm:pt>
    <dgm:pt modelId="{C25F1CED-E158-4708-8ED2-E18F4847F427}" type="pres">
      <dgm:prSet presAssocID="{B5498BEA-07EB-48F8-BEE6-9ECA0489636C}" presName="node" presStyleLbl="node1" presStyleIdx="6" presStyleCnt="7">
        <dgm:presLayoutVars>
          <dgm:bulletEnabled val="1"/>
        </dgm:presLayoutVars>
      </dgm:prSet>
      <dgm:spPr/>
    </dgm:pt>
  </dgm:ptLst>
  <dgm:cxnLst>
    <dgm:cxn modelId="{313CAB04-B930-4AC9-A628-5274C4A43956}" type="presOf" srcId="{A90A52AA-7AC4-449C-BE41-657BE8DD4F64}" destId="{3E1A864F-E222-413B-AE6E-8F0D7ED89BC5}" srcOrd="1" destOrd="0" presId="urn:microsoft.com/office/officeart/2016/7/layout/RepeatingBendingProcessNew"/>
    <dgm:cxn modelId="{B2FA4F08-1CEF-4B56-BDF2-76E4CAB04B72}" type="presOf" srcId="{23C65641-AE94-4BC2-A1B1-1A26726BC9A9}" destId="{8EFB0BC7-0829-4BDD-934D-C2D97BF800FD}" srcOrd="0" destOrd="0" presId="urn:microsoft.com/office/officeart/2016/7/layout/RepeatingBendingProcessNew"/>
    <dgm:cxn modelId="{678E2D0B-A5C4-42BD-B1B9-52EA35CE3E69}" srcId="{622BD3D5-4CC0-4910-AF07-DB7C25317A04}" destId="{657FF476-9A15-4184-84D9-0FCF2AE98EDE}" srcOrd="3" destOrd="0" parTransId="{756BE119-0A83-4284-8B97-324F2EC5D81E}" sibTransId="{766A44C5-54EA-4BD9-A387-B819C5FE4B45}"/>
    <dgm:cxn modelId="{71AC940F-37AC-4983-9489-A4465D43C8D3}" type="presOf" srcId="{B1ACED7E-9A07-407C-9006-600C7B5F3B29}" destId="{79A66CDD-C3A3-4700-8A99-C5BE957E0226}" srcOrd="0" destOrd="0" presId="urn:microsoft.com/office/officeart/2016/7/layout/RepeatingBendingProcessNew"/>
    <dgm:cxn modelId="{4EA17615-B1E2-42DD-9515-128F454CD9FA}" type="presOf" srcId="{5AD8084D-211A-4D01-8739-1392A25CE63B}" destId="{BE004B80-247F-40BD-9A54-8DF1A5732450}" srcOrd="0" destOrd="0" presId="urn:microsoft.com/office/officeart/2016/7/layout/RepeatingBendingProcessNew"/>
    <dgm:cxn modelId="{24F30E17-7475-4803-BC02-CA4DA52EA5CE}" type="presOf" srcId="{657FF476-9A15-4184-84D9-0FCF2AE98EDE}" destId="{F2678651-92C9-4A67-B962-BBEE6C27B84D}" srcOrd="0" destOrd="0" presId="urn:microsoft.com/office/officeart/2016/7/layout/RepeatingBendingProcessNew"/>
    <dgm:cxn modelId="{190EE41B-901D-4559-9B0D-548C447E715E}" type="presOf" srcId="{A90A52AA-7AC4-449C-BE41-657BE8DD4F64}" destId="{441300B8-24E3-4573-8D9C-71983987C638}" srcOrd="0" destOrd="0" presId="urn:microsoft.com/office/officeart/2016/7/layout/RepeatingBendingProcessNew"/>
    <dgm:cxn modelId="{552DD624-2D69-4255-9FDD-9C46103A8939}" srcId="{622BD3D5-4CC0-4910-AF07-DB7C25317A04}" destId="{B5498BEA-07EB-48F8-BEE6-9ECA0489636C}" srcOrd="6" destOrd="0" parTransId="{B702A571-0F30-4FF5-892B-752B76E693B9}" sibTransId="{6949271F-5632-4639-86E5-1295E5935238}"/>
    <dgm:cxn modelId="{AB821029-66E8-4ABB-A275-811C94329210}" type="presOf" srcId="{2E4DC8E9-D43D-4E0A-88DE-C699E8E8C995}" destId="{6CF238AF-FBC3-4DDE-9A47-8B504675BAAA}" srcOrd="0" destOrd="0" presId="urn:microsoft.com/office/officeart/2016/7/layout/RepeatingBendingProcessNew"/>
    <dgm:cxn modelId="{98688061-0620-4EF7-86A8-5A2F1BA53EAE}" type="presOf" srcId="{972DBE52-63E4-4225-8390-C0C856904BA4}" destId="{416CFBF1-3DF8-41A7-9FFD-3FAFD5BEEC40}" srcOrd="0" destOrd="0" presId="urn:microsoft.com/office/officeart/2016/7/layout/RepeatingBendingProcessNew"/>
    <dgm:cxn modelId="{DF248F54-5D69-4A1A-BF9E-E1D1D18EA3F9}" type="presOf" srcId="{75BB6AF6-84FF-411A-B23D-08FF99A66C3B}" destId="{E9F19D20-3F1B-40A9-A4FC-E06E2358E0CC}" srcOrd="0" destOrd="0" presId="urn:microsoft.com/office/officeart/2016/7/layout/RepeatingBendingProcessNew"/>
    <dgm:cxn modelId="{29E52055-518A-4277-859E-4C741FAB7737}" type="presOf" srcId="{622BD3D5-4CC0-4910-AF07-DB7C25317A04}" destId="{AF7053E1-7A5A-46B2-9EDA-6B5813FF2642}" srcOrd="0" destOrd="0" presId="urn:microsoft.com/office/officeart/2016/7/layout/RepeatingBendingProcessNew"/>
    <dgm:cxn modelId="{42A16A57-CF98-460A-BD38-46ACFEDFDA63}" srcId="{622BD3D5-4CC0-4910-AF07-DB7C25317A04}" destId="{5AD8084D-211A-4D01-8739-1392A25CE63B}" srcOrd="2" destOrd="0" parTransId="{1EBA84EF-D715-4DDC-8913-3CBD29BF0218}" sibTransId="{75BB6AF6-84FF-411A-B23D-08FF99A66C3B}"/>
    <dgm:cxn modelId="{FCB8B27A-8220-4D77-AAA8-2440B893AD6A}" type="presOf" srcId="{AC2AC9EB-DE09-4348-B96E-171AE1768520}" destId="{D5020B77-93C7-48E9-86D9-B90D90228744}" srcOrd="0" destOrd="0" presId="urn:microsoft.com/office/officeart/2016/7/layout/RepeatingBendingProcessNew"/>
    <dgm:cxn modelId="{E5AE5189-F1AD-4ADF-AB8E-BFD8A191437B}" type="presOf" srcId="{972DBE52-63E4-4225-8390-C0C856904BA4}" destId="{D83222AA-AF43-4803-8EE0-D0C9C41D0872}" srcOrd="1" destOrd="0" presId="urn:microsoft.com/office/officeart/2016/7/layout/RepeatingBendingProcessNew"/>
    <dgm:cxn modelId="{F127818C-6E4A-491F-A8CE-973AB141D931}" type="presOf" srcId="{766A44C5-54EA-4BD9-A387-B819C5FE4B45}" destId="{6C7DA9AC-A2AA-43E0-95BC-62AF49056E07}" srcOrd="0" destOrd="0" presId="urn:microsoft.com/office/officeart/2016/7/layout/RepeatingBendingProcessNew"/>
    <dgm:cxn modelId="{B45395A0-35B9-4E38-A470-98944795AD5B}" srcId="{622BD3D5-4CC0-4910-AF07-DB7C25317A04}" destId="{F7DC1B45-4D90-4230-970A-2777DE967ACA}" srcOrd="4" destOrd="0" parTransId="{61E4770D-FECD-48CF-94C3-F9844A377A0C}" sibTransId="{972DBE52-63E4-4225-8390-C0C856904BA4}"/>
    <dgm:cxn modelId="{8C4E85A6-48A7-4040-BB5F-44384EE42771}" srcId="{622BD3D5-4CC0-4910-AF07-DB7C25317A04}" destId="{B1ACED7E-9A07-407C-9006-600C7B5F3B29}" srcOrd="5" destOrd="0" parTransId="{3900D85A-95C2-4548-8D0E-9EE5C936EF64}" sibTransId="{AC2AC9EB-DE09-4348-B96E-171AE1768520}"/>
    <dgm:cxn modelId="{EFF720B0-6DA5-47D3-AC0D-BF24CF15BB44}" type="presOf" srcId="{75BB6AF6-84FF-411A-B23D-08FF99A66C3B}" destId="{50F37C4E-D0BD-4110-98E8-42874C9C6233}" srcOrd="1" destOrd="0" presId="urn:microsoft.com/office/officeart/2016/7/layout/RepeatingBendingProcessNew"/>
    <dgm:cxn modelId="{DAE9EDB1-0CDC-4117-BA95-EB56F2ED06C6}" type="presOf" srcId="{F7DC1B45-4D90-4230-970A-2777DE967ACA}" destId="{18B9D56D-E16F-4A5D-AECB-C3EBF2828016}" srcOrd="0" destOrd="0" presId="urn:microsoft.com/office/officeart/2016/7/layout/RepeatingBendingProcessNew"/>
    <dgm:cxn modelId="{96C912B6-3994-4C11-BF21-5E3565BAF347}" type="presOf" srcId="{AC2AC9EB-DE09-4348-B96E-171AE1768520}" destId="{AEB555CB-8B83-4C1C-9567-E69852EBF83D}" srcOrd="1" destOrd="0" presId="urn:microsoft.com/office/officeart/2016/7/layout/RepeatingBendingProcessNew"/>
    <dgm:cxn modelId="{F3AD2BC0-E11F-449A-829C-327509A4EB26}" type="presOf" srcId="{B5498BEA-07EB-48F8-BEE6-9ECA0489636C}" destId="{C25F1CED-E158-4708-8ED2-E18F4847F427}" srcOrd="0" destOrd="0" presId="urn:microsoft.com/office/officeart/2016/7/layout/RepeatingBendingProcessNew"/>
    <dgm:cxn modelId="{578586D7-B9F4-4E29-9B06-18B3871152DE}" srcId="{622BD3D5-4CC0-4910-AF07-DB7C25317A04}" destId="{23C65641-AE94-4BC2-A1B1-1A26726BC9A9}" srcOrd="0" destOrd="0" parTransId="{DF932803-7B8B-4127-A0C3-D41C3A149B81}" sibTransId="{A90A52AA-7AC4-449C-BE41-657BE8DD4F64}"/>
    <dgm:cxn modelId="{A54500DE-9B78-4230-B11E-880815C45DF3}" type="presOf" srcId="{766A44C5-54EA-4BD9-A387-B819C5FE4B45}" destId="{D22920AD-58E4-40EB-B8B6-2C2D53741541}" srcOrd="1" destOrd="0" presId="urn:microsoft.com/office/officeart/2016/7/layout/RepeatingBendingProcessNew"/>
    <dgm:cxn modelId="{47A4EFEF-3C7D-4699-A45E-4A5C53E8F73D}" type="presOf" srcId="{2E4DC8E9-D43D-4E0A-88DE-C699E8E8C995}" destId="{A7ACDC1A-17BE-44F6-8FC4-2E3C118D0EEF}" srcOrd="1" destOrd="0" presId="urn:microsoft.com/office/officeart/2016/7/layout/RepeatingBendingProcessNew"/>
    <dgm:cxn modelId="{8050ACF2-E00A-4C60-8D2F-881033D5D394}" srcId="{622BD3D5-4CC0-4910-AF07-DB7C25317A04}" destId="{BA2F7E64-252F-46E5-8CDE-5FDB878E7677}" srcOrd="1" destOrd="0" parTransId="{9EA46B92-169F-4728-8608-20B95B90F3B5}" sibTransId="{2E4DC8E9-D43D-4E0A-88DE-C699E8E8C995}"/>
    <dgm:cxn modelId="{19868EF4-2677-449B-B410-0722B55FE1C5}" type="presOf" srcId="{BA2F7E64-252F-46E5-8CDE-5FDB878E7677}" destId="{B6C8B525-14C2-4B24-BF5C-B855B734FFE3}" srcOrd="0" destOrd="0" presId="urn:microsoft.com/office/officeart/2016/7/layout/RepeatingBendingProcessNew"/>
    <dgm:cxn modelId="{C962CB36-8FA5-4EFB-9CB9-1E8B56084AB1}" type="presParOf" srcId="{AF7053E1-7A5A-46B2-9EDA-6B5813FF2642}" destId="{8EFB0BC7-0829-4BDD-934D-C2D97BF800FD}" srcOrd="0" destOrd="0" presId="urn:microsoft.com/office/officeart/2016/7/layout/RepeatingBendingProcessNew"/>
    <dgm:cxn modelId="{4133CA63-5B68-4441-9D93-9E0B68FEB6AF}" type="presParOf" srcId="{AF7053E1-7A5A-46B2-9EDA-6B5813FF2642}" destId="{441300B8-24E3-4573-8D9C-71983987C638}" srcOrd="1" destOrd="0" presId="urn:microsoft.com/office/officeart/2016/7/layout/RepeatingBendingProcessNew"/>
    <dgm:cxn modelId="{330D7C93-5A02-4956-892E-AE1A9561B8CB}" type="presParOf" srcId="{441300B8-24E3-4573-8D9C-71983987C638}" destId="{3E1A864F-E222-413B-AE6E-8F0D7ED89BC5}" srcOrd="0" destOrd="0" presId="urn:microsoft.com/office/officeart/2016/7/layout/RepeatingBendingProcessNew"/>
    <dgm:cxn modelId="{6B66B6AB-1419-4036-A673-5CABE05F2A39}" type="presParOf" srcId="{AF7053E1-7A5A-46B2-9EDA-6B5813FF2642}" destId="{B6C8B525-14C2-4B24-BF5C-B855B734FFE3}" srcOrd="2" destOrd="0" presId="urn:microsoft.com/office/officeart/2016/7/layout/RepeatingBendingProcessNew"/>
    <dgm:cxn modelId="{5AFB121D-4FD8-40D3-87F0-818BBD546F88}" type="presParOf" srcId="{AF7053E1-7A5A-46B2-9EDA-6B5813FF2642}" destId="{6CF238AF-FBC3-4DDE-9A47-8B504675BAAA}" srcOrd="3" destOrd="0" presId="urn:microsoft.com/office/officeart/2016/7/layout/RepeatingBendingProcessNew"/>
    <dgm:cxn modelId="{F850A030-9666-4B3E-B9DC-88A18F9D80FD}" type="presParOf" srcId="{6CF238AF-FBC3-4DDE-9A47-8B504675BAAA}" destId="{A7ACDC1A-17BE-44F6-8FC4-2E3C118D0EEF}" srcOrd="0" destOrd="0" presId="urn:microsoft.com/office/officeart/2016/7/layout/RepeatingBendingProcessNew"/>
    <dgm:cxn modelId="{74BA2E6F-7952-47CB-99E0-92D7EA1E87BD}" type="presParOf" srcId="{AF7053E1-7A5A-46B2-9EDA-6B5813FF2642}" destId="{BE004B80-247F-40BD-9A54-8DF1A5732450}" srcOrd="4" destOrd="0" presId="urn:microsoft.com/office/officeart/2016/7/layout/RepeatingBendingProcessNew"/>
    <dgm:cxn modelId="{001172D1-0D6C-4AB9-A6A4-174FB986E5BE}" type="presParOf" srcId="{AF7053E1-7A5A-46B2-9EDA-6B5813FF2642}" destId="{E9F19D20-3F1B-40A9-A4FC-E06E2358E0CC}" srcOrd="5" destOrd="0" presId="urn:microsoft.com/office/officeart/2016/7/layout/RepeatingBendingProcessNew"/>
    <dgm:cxn modelId="{F12B4839-254A-41A0-9B60-496C7A01FC55}" type="presParOf" srcId="{E9F19D20-3F1B-40A9-A4FC-E06E2358E0CC}" destId="{50F37C4E-D0BD-4110-98E8-42874C9C6233}" srcOrd="0" destOrd="0" presId="urn:microsoft.com/office/officeart/2016/7/layout/RepeatingBendingProcessNew"/>
    <dgm:cxn modelId="{AC511CFF-D663-4E5B-8052-68FBB1D2A0B5}" type="presParOf" srcId="{AF7053E1-7A5A-46B2-9EDA-6B5813FF2642}" destId="{F2678651-92C9-4A67-B962-BBEE6C27B84D}" srcOrd="6" destOrd="0" presId="urn:microsoft.com/office/officeart/2016/7/layout/RepeatingBendingProcessNew"/>
    <dgm:cxn modelId="{F125A389-FEB3-4758-8A96-21FD0469E1D6}" type="presParOf" srcId="{AF7053E1-7A5A-46B2-9EDA-6B5813FF2642}" destId="{6C7DA9AC-A2AA-43E0-95BC-62AF49056E07}" srcOrd="7" destOrd="0" presId="urn:microsoft.com/office/officeart/2016/7/layout/RepeatingBendingProcessNew"/>
    <dgm:cxn modelId="{58D0BD44-FBD9-42EF-956D-E02616C03992}" type="presParOf" srcId="{6C7DA9AC-A2AA-43E0-95BC-62AF49056E07}" destId="{D22920AD-58E4-40EB-B8B6-2C2D53741541}" srcOrd="0" destOrd="0" presId="urn:microsoft.com/office/officeart/2016/7/layout/RepeatingBendingProcessNew"/>
    <dgm:cxn modelId="{259076D0-F5B6-4BFA-B302-7CA3D85E700B}" type="presParOf" srcId="{AF7053E1-7A5A-46B2-9EDA-6B5813FF2642}" destId="{18B9D56D-E16F-4A5D-AECB-C3EBF2828016}" srcOrd="8" destOrd="0" presId="urn:microsoft.com/office/officeart/2016/7/layout/RepeatingBendingProcessNew"/>
    <dgm:cxn modelId="{39048682-C2A2-4256-BC69-DBB42D1C4100}" type="presParOf" srcId="{AF7053E1-7A5A-46B2-9EDA-6B5813FF2642}" destId="{416CFBF1-3DF8-41A7-9FFD-3FAFD5BEEC40}" srcOrd="9" destOrd="0" presId="urn:microsoft.com/office/officeart/2016/7/layout/RepeatingBendingProcessNew"/>
    <dgm:cxn modelId="{C6961A26-ACD9-4515-A806-122230617725}" type="presParOf" srcId="{416CFBF1-3DF8-41A7-9FFD-3FAFD5BEEC40}" destId="{D83222AA-AF43-4803-8EE0-D0C9C41D0872}" srcOrd="0" destOrd="0" presId="urn:microsoft.com/office/officeart/2016/7/layout/RepeatingBendingProcessNew"/>
    <dgm:cxn modelId="{D3525855-32B9-4B07-AAAB-5DA68CC707D4}" type="presParOf" srcId="{AF7053E1-7A5A-46B2-9EDA-6B5813FF2642}" destId="{79A66CDD-C3A3-4700-8A99-C5BE957E0226}" srcOrd="10" destOrd="0" presId="urn:microsoft.com/office/officeart/2016/7/layout/RepeatingBendingProcessNew"/>
    <dgm:cxn modelId="{51E720CF-C126-4A19-A016-8998A7EBE6F3}" type="presParOf" srcId="{AF7053E1-7A5A-46B2-9EDA-6B5813FF2642}" destId="{D5020B77-93C7-48E9-86D9-B90D90228744}" srcOrd="11" destOrd="0" presId="urn:microsoft.com/office/officeart/2016/7/layout/RepeatingBendingProcessNew"/>
    <dgm:cxn modelId="{C61DEB76-0D7C-4FB9-B9D2-3D4FEA38953E}" type="presParOf" srcId="{D5020B77-93C7-48E9-86D9-B90D90228744}" destId="{AEB555CB-8B83-4C1C-9567-E69852EBF83D}" srcOrd="0" destOrd="0" presId="urn:microsoft.com/office/officeart/2016/7/layout/RepeatingBendingProcessNew"/>
    <dgm:cxn modelId="{4144CDE2-9978-49F8-8C18-A16A95A41F32}" type="presParOf" srcId="{AF7053E1-7A5A-46B2-9EDA-6B5813FF2642}" destId="{C25F1CED-E158-4708-8ED2-E18F4847F427}" srcOrd="12" destOrd="0" presId="urn:microsoft.com/office/officeart/2016/7/layout/RepeatingBendingProcessNew"/>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30403-F42E-4888-8B49-CFDB8C043DBA}">
      <dsp:nvSpPr>
        <dsp:cNvPr id="0" name=""/>
        <dsp:cNvSpPr/>
      </dsp:nvSpPr>
      <dsp:spPr>
        <a:xfrm>
          <a:off x="0" y="19073"/>
          <a:ext cx="6245265" cy="6435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1. Contexte</a:t>
          </a:r>
          <a:endParaRPr lang="en-US" sz="2800" b="1" kern="1200" dirty="0">
            <a:solidFill>
              <a:schemeClr val="bg1"/>
            </a:solidFill>
            <a:latin typeface="Arial Narrow" panose="020B0606020202030204" pitchFamily="34" charset="0"/>
          </a:endParaRPr>
        </a:p>
      </dsp:txBody>
      <dsp:txXfrm>
        <a:off x="31413" y="50486"/>
        <a:ext cx="6182439" cy="580674"/>
      </dsp:txXfrm>
    </dsp:sp>
    <dsp:sp modelId="{DA6AF0ED-9152-422F-B5A6-D3D511DB4BB9}">
      <dsp:nvSpPr>
        <dsp:cNvPr id="0" name=""/>
        <dsp:cNvSpPr/>
      </dsp:nvSpPr>
      <dsp:spPr>
        <a:xfrm>
          <a:off x="0" y="720173"/>
          <a:ext cx="6245265" cy="643500"/>
        </a:xfrm>
        <a:prstGeom prst="roundRect">
          <a:avLst/>
        </a:prstGeom>
        <a:solidFill>
          <a:schemeClr val="accent2">
            <a:hueOff val="462870"/>
            <a:satOff val="64"/>
            <a:lumOff val="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bg1"/>
              </a:solidFill>
              <a:latin typeface="Arial Narrow" panose="020B0606020202030204" pitchFamily="34" charset="0"/>
            </a:rPr>
            <a:t>2. </a:t>
          </a:r>
          <a:r>
            <a:rPr lang="en-US" sz="2800" b="1" kern="1200" dirty="0" err="1">
              <a:solidFill>
                <a:schemeClr val="bg1"/>
              </a:solidFill>
              <a:latin typeface="Arial Narrow" panose="020B0606020202030204" pitchFamily="34" charset="0"/>
            </a:rPr>
            <a:t>Ancrage</a:t>
          </a:r>
          <a:r>
            <a:rPr lang="en-US" sz="2800" b="1" kern="1200" dirty="0">
              <a:solidFill>
                <a:schemeClr val="bg1"/>
              </a:solidFill>
              <a:latin typeface="Arial Narrow" panose="020B0606020202030204" pitchFamily="34" charset="0"/>
            </a:rPr>
            <a:t> du </a:t>
          </a:r>
          <a:r>
            <a:rPr lang="en-US" sz="2800" b="1" kern="1200" dirty="0" err="1">
              <a:solidFill>
                <a:schemeClr val="bg1"/>
              </a:solidFill>
              <a:latin typeface="Arial Narrow" panose="020B0606020202030204" pitchFamily="34" charset="0"/>
            </a:rPr>
            <a:t>projet</a:t>
          </a:r>
          <a:endParaRPr lang="en-US" sz="2800" b="1" kern="1200" dirty="0">
            <a:solidFill>
              <a:schemeClr val="bg1"/>
            </a:solidFill>
            <a:latin typeface="Arial Narrow" panose="020B0606020202030204" pitchFamily="34" charset="0"/>
          </a:endParaRPr>
        </a:p>
      </dsp:txBody>
      <dsp:txXfrm>
        <a:off x="31413" y="751586"/>
        <a:ext cx="6182439" cy="580674"/>
      </dsp:txXfrm>
    </dsp:sp>
    <dsp:sp modelId="{73315310-C21C-4AB4-BB83-39A37B44FB29}">
      <dsp:nvSpPr>
        <dsp:cNvPr id="0" name=""/>
        <dsp:cNvSpPr/>
      </dsp:nvSpPr>
      <dsp:spPr>
        <a:xfrm>
          <a:off x="0" y="1421273"/>
          <a:ext cx="6245265" cy="643500"/>
        </a:xfrm>
        <a:prstGeom prst="roundRect">
          <a:avLst/>
        </a:prstGeom>
        <a:solidFill>
          <a:schemeClr val="accent2">
            <a:hueOff val="925740"/>
            <a:satOff val="129"/>
            <a:lumOff val="1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3. Objectifs</a:t>
          </a:r>
          <a:endParaRPr lang="en-US" sz="2800" b="1" kern="1200" dirty="0">
            <a:solidFill>
              <a:schemeClr val="bg1"/>
            </a:solidFill>
            <a:latin typeface="Arial Narrow" panose="020B0606020202030204" pitchFamily="34" charset="0"/>
          </a:endParaRPr>
        </a:p>
      </dsp:txBody>
      <dsp:txXfrm>
        <a:off x="31413" y="1452686"/>
        <a:ext cx="6182439" cy="580674"/>
      </dsp:txXfrm>
    </dsp:sp>
    <dsp:sp modelId="{79E0D0C7-7299-4E4B-B0C6-61A949FE6FC2}">
      <dsp:nvSpPr>
        <dsp:cNvPr id="0" name=""/>
        <dsp:cNvSpPr/>
      </dsp:nvSpPr>
      <dsp:spPr>
        <a:xfrm>
          <a:off x="0" y="2122373"/>
          <a:ext cx="6245265" cy="643500"/>
        </a:xfrm>
        <a:prstGeom prst="roundRect">
          <a:avLst/>
        </a:prstGeom>
        <a:solidFill>
          <a:schemeClr val="accent2">
            <a:hueOff val="1388610"/>
            <a:satOff val="193"/>
            <a:lumOff val="1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4. Résultats </a:t>
          </a:r>
          <a:endParaRPr lang="en-US" sz="2800" b="1" kern="1200" dirty="0">
            <a:solidFill>
              <a:schemeClr val="bg1"/>
            </a:solidFill>
            <a:latin typeface="Arial Narrow" panose="020B0606020202030204" pitchFamily="34" charset="0"/>
          </a:endParaRPr>
        </a:p>
      </dsp:txBody>
      <dsp:txXfrm>
        <a:off x="31413" y="2153786"/>
        <a:ext cx="6182439" cy="580674"/>
      </dsp:txXfrm>
    </dsp:sp>
    <dsp:sp modelId="{812D0FF5-8BC5-469B-8822-7A87580889AC}">
      <dsp:nvSpPr>
        <dsp:cNvPr id="0" name=""/>
        <dsp:cNvSpPr/>
      </dsp:nvSpPr>
      <dsp:spPr>
        <a:xfrm>
          <a:off x="0" y="2823473"/>
          <a:ext cx="6245265" cy="643500"/>
        </a:xfrm>
        <a:prstGeom prst="roundRect">
          <a:avLst/>
        </a:prstGeom>
        <a:solidFill>
          <a:schemeClr val="accent2">
            <a:hueOff val="1851480"/>
            <a:satOff val="258"/>
            <a:lumOff val="2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5. Ciblage</a:t>
          </a:r>
          <a:endParaRPr lang="en-US" sz="2800" b="1" kern="1200" dirty="0">
            <a:solidFill>
              <a:schemeClr val="bg1"/>
            </a:solidFill>
            <a:latin typeface="Arial Narrow" panose="020B0606020202030204" pitchFamily="34" charset="0"/>
          </a:endParaRPr>
        </a:p>
      </dsp:txBody>
      <dsp:txXfrm>
        <a:off x="31413" y="2854886"/>
        <a:ext cx="6182439" cy="580674"/>
      </dsp:txXfrm>
    </dsp:sp>
    <dsp:sp modelId="{6B69DA30-7876-4E4D-A815-09F45CF56FA5}">
      <dsp:nvSpPr>
        <dsp:cNvPr id="0" name=""/>
        <dsp:cNvSpPr/>
      </dsp:nvSpPr>
      <dsp:spPr>
        <a:xfrm>
          <a:off x="0" y="3524573"/>
          <a:ext cx="6245265" cy="643500"/>
        </a:xfrm>
        <a:prstGeom prst="roundRect">
          <a:avLst/>
        </a:prstGeom>
        <a:solidFill>
          <a:schemeClr val="accent2">
            <a:hueOff val="2314350"/>
            <a:satOff val="322"/>
            <a:lumOff val="2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6. Produits et activités clés</a:t>
          </a:r>
          <a:endParaRPr lang="en-US" sz="2800" b="1" kern="1200" dirty="0">
            <a:solidFill>
              <a:schemeClr val="bg1"/>
            </a:solidFill>
            <a:latin typeface="Arial Narrow" panose="020B0606020202030204" pitchFamily="34" charset="0"/>
          </a:endParaRPr>
        </a:p>
      </dsp:txBody>
      <dsp:txXfrm>
        <a:off x="31413" y="3555986"/>
        <a:ext cx="6182439" cy="580674"/>
      </dsp:txXfrm>
    </dsp:sp>
    <dsp:sp modelId="{133CA779-8023-4CA6-9758-61B946DEE8E3}">
      <dsp:nvSpPr>
        <dsp:cNvPr id="0" name=""/>
        <dsp:cNvSpPr/>
      </dsp:nvSpPr>
      <dsp:spPr>
        <a:xfrm>
          <a:off x="0" y="4225673"/>
          <a:ext cx="6245265" cy="643500"/>
        </a:xfrm>
        <a:prstGeom prst="roundRect">
          <a:avLst/>
        </a:prstGeom>
        <a:solidFill>
          <a:schemeClr val="accent2">
            <a:hueOff val="2777220"/>
            <a:satOff val="387"/>
            <a:lumOff val="3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7. Approche stratégique</a:t>
          </a:r>
          <a:endParaRPr lang="en-US" sz="2800" b="1" kern="1200" dirty="0">
            <a:solidFill>
              <a:schemeClr val="bg1"/>
            </a:solidFill>
            <a:latin typeface="Arial Narrow" panose="020B0606020202030204" pitchFamily="34" charset="0"/>
          </a:endParaRPr>
        </a:p>
      </dsp:txBody>
      <dsp:txXfrm>
        <a:off x="31413" y="4257086"/>
        <a:ext cx="6182439" cy="580674"/>
      </dsp:txXfrm>
    </dsp:sp>
    <dsp:sp modelId="{E0A93D90-C21C-40F4-9405-F98D517914F5}">
      <dsp:nvSpPr>
        <dsp:cNvPr id="0" name=""/>
        <dsp:cNvSpPr/>
      </dsp:nvSpPr>
      <dsp:spPr>
        <a:xfrm>
          <a:off x="0" y="4926773"/>
          <a:ext cx="6245265" cy="643500"/>
        </a:xfrm>
        <a:prstGeom prst="round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8. Chronogramme</a:t>
          </a:r>
          <a:endParaRPr lang="en-US" sz="2800" b="1" kern="1200" dirty="0">
            <a:solidFill>
              <a:schemeClr val="bg1"/>
            </a:solidFill>
            <a:latin typeface="Arial Narrow" panose="020B0606020202030204" pitchFamily="34" charset="0"/>
          </a:endParaRPr>
        </a:p>
      </dsp:txBody>
      <dsp:txXfrm>
        <a:off x="31413" y="4958186"/>
        <a:ext cx="6182439" cy="580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30403-F42E-4888-8B49-CFDB8C043DBA}">
      <dsp:nvSpPr>
        <dsp:cNvPr id="0" name=""/>
        <dsp:cNvSpPr/>
      </dsp:nvSpPr>
      <dsp:spPr>
        <a:xfrm>
          <a:off x="0" y="19073"/>
          <a:ext cx="6245265" cy="6435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1. Contexte</a:t>
          </a:r>
          <a:endParaRPr lang="en-US" sz="2800" b="1" kern="1200" dirty="0">
            <a:solidFill>
              <a:schemeClr val="bg1"/>
            </a:solidFill>
            <a:latin typeface="Arial Narrow" panose="020B0606020202030204" pitchFamily="34" charset="0"/>
          </a:endParaRPr>
        </a:p>
      </dsp:txBody>
      <dsp:txXfrm>
        <a:off x="31413" y="50486"/>
        <a:ext cx="6182439" cy="580674"/>
      </dsp:txXfrm>
    </dsp:sp>
    <dsp:sp modelId="{DA6AF0ED-9152-422F-B5A6-D3D511DB4BB9}">
      <dsp:nvSpPr>
        <dsp:cNvPr id="0" name=""/>
        <dsp:cNvSpPr/>
      </dsp:nvSpPr>
      <dsp:spPr>
        <a:xfrm>
          <a:off x="0" y="720173"/>
          <a:ext cx="6245265" cy="643500"/>
        </a:xfrm>
        <a:prstGeom prst="roundRect">
          <a:avLst/>
        </a:prstGeom>
        <a:solidFill>
          <a:schemeClr val="accent2">
            <a:hueOff val="462870"/>
            <a:satOff val="64"/>
            <a:lumOff val="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bg1"/>
              </a:solidFill>
              <a:latin typeface="Arial Narrow" panose="020B0606020202030204" pitchFamily="34" charset="0"/>
            </a:rPr>
            <a:t>2. </a:t>
          </a:r>
          <a:r>
            <a:rPr lang="en-US" sz="2800" b="1" kern="1200" dirty="0" err="1">
              <a:solidFill>
                <a:schemeClr val="bg1"/>
              </a:solidFill>
              <a:latin typeface="Arial Narrow" panose="020B0606020202030204" pitchFamily="34" charset="0"/>
            </a:rPr>
            <a:t>Ancrage</a:t>
          </a:r>
          <a:r>
            <a:rPr lang="en-US" sz="2800" b="1" kern="1200" dirty="0">
              <a:solidFill>
                <a:schemeClr val="bg1"/>
              </a:solidFill>
              <a:latin typeface="Arial Narrow" panose="020B0606020202030204" pitchFamily="34" charset="0"/>
            </a:rPr>
            <a:t> du </a:t>
          </a:r>
          <a:r>
            <a:rPr lang="en-US" sz="2800" b="1" kern="1200" dirty="0" err="1">
              <a:solidFill>
                <a:schemeClr val="bg1"/>
              </a:solidFill>
              <a:latin typeface="Arial Narrow" panose="020B0606020202030204" pitchFamily="34" charset="0"/>
            </a:rPr>
            <a:t>projet</a:t>
          </a:r>
          <a:endParaRPr lang="en-US" sz="2800" b="1" kern="1200" dirty="0">
            <a:solidFill>
              <a:schemeClr val="bg1"/>
            </a:solidFill>
            <a:latin typeface="Arial Narrow" panose="020B0606020202030204" pitchFamily="34" charset="0"/>
          </a:endParaRPr>
        </a:p>
      </dsp:txBody>
      <dsp:txXfrm>
        <a:off x="31413" y="751586"/>
        <a:ext cx="6182439" cy="580674"/>
      </dsp:txXfrm>
    </dsp:sp>
    <dsp:sp modelId="{73315310-C21C-4AB4-BB83-39A37B44FB29}">
      <dsp:nvSpPr>
        <dsp:cNvPr id="0" name=""/>
        <dsp:cNvSpPr/>
      </dsp:nvSpPr>
      <dsp:spPr>
        <a:xfrm>
          <a:off x="0" y="1421273"/>
          <a:ext cx="6245265" cy="643500"/>
        </a:xfrm>
        <a:prstGeom prst="roundRect">
          <a:avLst/>
        </a:prstGeom>
        <a:solidFill>
          <a:schemeClr val="accent2">
            <a:hueOff val="925740"/>
            <a:satOff val="129"/>
            <a:lumOff val="1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3. Objectifs</a:t>
          </a:r>
          <a:endParaRPr lang="en-US" sz="2800" b="1" kern="1200" dirty="0">
            <a:solidFill>
              <a:schemeClr val="bg1"/>
            </a:solidFill>
            <a:latin typeface="Arial Narrow" panose="020B0606020202030204" pitchFamily="34" charset="0"/>
          </a:endParaRPr>
        </a:p>
      </dsp:txBody>
      <dsp:txXfrm>
        <a:off x="31413" y="1452686"/>
        <a:ext cx="6182439" cy="580674"/>
      </dsp:txXfrm>
    </dsp:sp>
    <dsp:sp modelId="{79E0D0C7-7299-4E4B-B0C6-61A949FE6FC2}">
      <dsp:nvSpPr>
        <dsp:cNvPr id="0" name=""/>
        <dsp:cNvSpPr/>
      </dsp:nvSpPr>
      <dsp:spPr>
        <a:xfrm>
          <a:off x="0" y="2122373"/>
          <a:ext cx="6245265" cy="643500"/>
        </a:xfrm>
        <a:prstGeom prst="roundRect">
          <a:avLst/>
        </a:prstGeom>
        <a:solidFill>
          <a:schemeClr val="accent2">
            <a:hueOff val="1388610"/>
            <a:satOff val="193"/>
            <a:lumOff val="1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4. Résultats </a:t>
          </a:r>
          <a:endParaRPr lang="en-US" sz="2800" b="1" kern="1200" dirty="0">
            <a:solidFill>
              <a:schemeClr val="bg1"/>
            </a:solidFill>
            <a:latin typeface="Arial Narrow" panose="020B0606020202030204" pitchFamily="34" charset="0"/>
          </a:endParaRPr>
        </a:p>
      </dsp:txBody>
      <dsp:txXfrm>
        <a:off x="31413" y="2153786"/>
        <a:ext cx="6182439" cy="580674"/>
      </dsp:txXfrm>
    </dsp:sp>
    <dsp:sp modelId="{812D0FF5-8BC5-469B-8822-7A87580889AC}">
      <dsp:nvSpPr>
        <dsp:cNvPr id="0" name=""/>
        <dsp:cNvSpPr/>
      </dsp:nvSpPr>
      <dsp:spPr>
        <a:xfrm>
          <a:off x="0" y="2823473"/>
          <a:ext cx="6245265" cy="643500"/>
        </a:xfrm>
        <a:prstGeom prst="roundRect">
          <a:avLst/>
        </a:prstGeom>
        <a:solidFill>
          <a:schemeClr val="accent2">
            <a:hueOff val="1851480"/>
            <a:satOff val="258"/>
            <a:lumOff val="2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5. Ciblage</a:t>
          </a:r>
          <a:endParaRPr lang="en-US" sz="2800" b="1" kern="1200" dirty="0">
            <a:solidFill>
              <a:schemeClr val="bg1"/>
            </a:solidFill>
            <a:latin typeface="Arial Narrow" panose="020B0606020202030204" pitchFamily="34" charset="0"/>
          </a:endParaRPr>
        </a:p>
      </dsp:txBody>
      <dsp:txXfrm>
        <a:off x="31413" y="2854886"/>
        <a:ext cx="6182439" cy="580674"/>
      </dsp:txXfrm>
    </dsp:sp>
    <dsp:sp modelId="{6B69DA30-7876-4E4D-A815-09F45CF56FA5}">
      <dsp:nvSpPr>
        <dsp:cNvPr id="0" name=""/>
        <dsp:cNvSpPr/>
      </dsp:nvSpPr>
      <dsp:spPr>
        <a:xfrm>
          <a:off x="0" y="3524573"/>
          <a:ext cx="6245265" cy="643500"/>
        </a:xfrm>
        <a:prstGeom prst="roundRect">
          <a:avLst/>
        </a:prstGeom>
        <a:solidFill>
          <a:schemeClr val="accent2">
            <a:hueOff val="2314350"/>
            <a:satOff val="322"/>
            <a:lumOff val="2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6. Activités clés</a:t>
          </a:r>
          <a:endParaRPr lang="en-US" sz="2800" b="1" kern="1200" dirty="0">
            <a:solidFill>
              <a:schemeClr val="bg1"/>
            </a:solidFill>
            <a:latin typeface="Arial Narrow" panose="020B0606020202030204" pitchFamily="34" charset="0"/>
          </a:endParaRPr>
        </a:p>
      </dsp:txBody>
      <dsp:txXfrm>
        <a:off x="31413" y="3555986"/>
        <a:ext cx="6182439" cy="580674"/>
      </dsp:txXfrm>
    </dsp:sp>
    <dsp:sp modelId="{133CA779-8023-4CA6-9758-61B946DEE8E3}">
      <dsp:nvSpPr>
        <dsp:cNvPr id="0" name=""/>
        <dsp:cNvSpPr/>
      </dsp:nvSpPr>
      <dsp:spPr>
        <a:xfrm>
          <a:off x="0" y="4225673"/>
          <a:ext cx="6245265" cy="643500"/>
        </a:xfrm>
        <a:prstGeom prst="roundRect">
          <a:avLst/>
        </a:prstGeom>
        <a:solidFill>
          <a:schemeClr val="accent2">
            <a:hueOff val="2777220"/>
            <a:satOff val="387"/>
            <a:lumOff val="3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7. Approche stratégique</a:t>
          </a:r>
          <a:endParaRPr lang="en-US" sz="2800" b="1" kern="1200" dirty="0">
            <a:solidFill>
              <a:schemeClr val="bg1"/>
            </a:solidFill>
            <a:latin typeface="Arial Narrow" panose="020B0606020202030204" pitchFamily="34" charset="0"/>
          </a:endParaRPr>
        </a:p>
      </dsp:txBody>
      <dsp:txXfrm>
        <a:off x="31413" y="4257086"/>
        <a:ext cx="6182439" cy="580674"/>
      </dsp:txXfrm>
    </dsp:sp>
    <dsp:sp modelId="{E0A93D90-C21C-40F4-9405-F98D517914F5}">
      <dsp:nvSpPr>
        <dsp:cNvPr id="0" name=""/>
        <dsp:cNvSpPr/>
      </dsp:nvSpPr>
      <dsp:spPr>
        <a:xfrm>
          <a:off x="0" y="4926773"/>
          <a:ext cx="6245265" cy="643500"/>
        </a:xfrm>
        <a:prstGeom prst="round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bg1"/>
              </a:solidFill>
              <a:latin typeface="Arial Narrow" panose="020B0606020202030204" pitchFamily="34" charset="0"/>
            </a:rPr>
            <a:t>8. Chronogramme</a:t>
          </a:r>
          <a:endParaRPr lang="en-US" sz="2800" b="1" kern="1200" dirty="0">
            <a:solidFill>
              <a:schemeClr val="bg1"/>
            </a:solidFill>
            <a:latin typeface="Arial Narrow" panose="020B0606020202030204" pitchFamily="34" charset="0"/>
          </a:endParaRPr>
        </a:p>
      </dsp:txBody>
      <dsp:txXfrm>
        <a:off x="31413" y="4958186"/>
        <a:ext cx="6182439" cy="5806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AFE1F-8F7E-442D-9936-759983D8901E}">
      <dsp:nvSpPr>
        <dsp:cNvPr id="0" name=""/>
        <dsp:cNvSpPr/>
      </dsp:nvSpPr>
      <dsp:spPr>
        <a:xfrm>
          <a:off x="0" y="2284"/>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EAAFFD-C29D-4D1A-81CB-84DEE9F1F90A}">
      <dsp:nvSpPr>
        <dsp:cNvPr id="0" name=""/>
        <dsp:cNvSpPr/>
      </dsp:nvSpPr>
      <dsp:spPr>
        <a:xfrm>
          <a:off x="350172" y="262743"/>
          <a:ext cx="636677" cy="6366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06691A-4AE2-4D13-B86C-C1FE21CE4514}">
      <dsp:nvSpPr>
        <dsp:cNvPr id="0" name=""/>
        <dsp:cNvSpPr/>
      </dsp:nvSpPr>
      <dsp:spPr>
        <a:xfrm>
          <a:off x="1337023" y="2284"/>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rgbClr val="009DD9"/>
              </a:solidFill>
              <a:latin typeface="Arial Narrow" panose="020B0606020202030204" pitchFamily="34" charset="0"/>
            </a:rPr>
            <a:t>BP1: </a:t>
          </a:r>
          <a:r>
            <a:rPr lang="fr-FR" sz="2800" kern="1200" dirty="0">
              <a:latin typeface="Arial Narrow" panose="020B0606020202030204" pitchFamily="34" charset="0"/>
            </a:rPr>
            <a:t>Innovation pour une production agricole durable,</a:t>
          </a:r>
          <a:endParaRPr lang="en-US" sz="2800" kern="1200" dirty="0">
            <a:latin typeface="Arial Narrow" panose="020B0606020202030204" pitchFamily="34" charset="0"/>
          </a:endParaRPr>
        </a:p>
      </dsp:txBody>
      <dsp:txXfrm>
        <a:off x="1337023" y="2284"/>
        <a:ext cx="5671200" cy="1157596"/>
      </dsp:txXfrm>
    </dsp:sp>
    <dsp:sp modelId="{BCCCB9C5-9C6C-458F-887F-D093863F7618}">
      <dsp:nvSpPr>
        <dsp:cNvPr id="0" name=""/>
        <dsp:cNvSpPr/>
      </dsp:nvSpPr>
      <dsp:spPr>
        <a:xfrm>
          <a:off x="0" y="1449279"/>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AC8BF7-02BD-4167-BBD7-DF11D6F675E9}">
      <dsp:nvSpPr>
        <dsp:cNvPr id="0" name=""/>
        <dsp:cNvSpPr/>
      </dsp:nvSpPr>
      <dsp:spPr>
        <a:xfrm>
          <a:off x="350172" y="1709738"/>
          <a:ext cx="636677" cy="6366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3A289F-910E-472E-B025-87C4881B2F12}">
      <dsp:nvSpPr>
        <dsp:cNvPr id="0" name=""/>
        <dsp:cNvSpPr/>
      </dsp:nvSpPr>
      <dsp:spPr>
        <a:xfrm>
          <a:off x="1337023" y="1449279"/>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rgbClr val="0BD0D9"/>
              </a:solidFill>
              <a:latin typeface="Arial Narrow" panose="020B0606020202030204" pitchFamily="34" charset="0"/>
            </a:rPr>
            <a:t>BP2: </a:t>
          </a:r>
          <a:r>
            <a:rPr lang="fr-FR" sz="2800" kern="1200" dirty="0">
              <a:latin typeface="Arial Narrow" panose="020B0606020202030204" pitchFamily="34" charset="0"/>
            </a:rPr>
            <a:t>Transformation bleue</a:t>
          </a:r>
          <a:endParaRPr lang="en-US" sz="2800" kern="1200" dirty="0">
            <a:latin typeface="Arial Narrow" panose="020B0606020202030204" pitchFamily="34" charset="0"/>
          </a:endParaRPr>
        </a:p>
      </dsp:txBody>
      <dsp:txXfrm>
        <a:off x="1337023" y="1449279"/>
        <a:ext cx="5671200" cy="1157596"/>
      </dsp:txXfrm>
    </dsp:sp>
    <dsp:sp modelId="{21F6F90F-53F7-4AC4-8805-041FBF47AE26}">
      <dsp:nvSpPr>
        <dsp:cNvPr id="0" name=""/>
        <dsp:cNvSpPr/>
      </dsp:nvSpPr>
      <dsp:spPr>
        <a:xfrm>
          <a:off x="0" y="2896274"/>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F8FD95-69DE-40B2-9FF7-9D1B734BA297}">
      <dsp:nvSpPr>
        <dsp:cNvPr id="0" name=""/>
        <dsp:cNvSpPr/>
      </dsp:nvSpPr>
      <dsp:spPr>
        <a:xfrm>
          <a:off x="350172" y="3156733"/>
          <a:ext cx="636677" cy="6366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0014BC-E686-4FE3-B5B7-A44573BDD92A}">
      <dsp:nvSpPr>
        <dsp:cNvPr id="0" name=""/>
        <dsp:cNvSpPr/>
      </dsp:nvSpPr>
      <dsp:spPr>
        <a:xfrm>
          <a:off x="1337023" y="2896274"/>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rgbClr val="10CF9B"/>
              </a:solidFill>
              <a:latin typeface="Arial Narrow" panose="020B0606020202030204" pitchFamily="34" charset="0"/>
            </a:rPr>
            <a:t>BN3: </a:t>
          </a:r>
          <a:r>
            <a:rPr lang="fr-FR" sz="2800" kern="1200" dirty="0">
              <a:latin typeface="Arial Narrow" panose="020B0606020202030204" pitchFamily="34" charset="0"/>
            </a:rPr>
            <a:t>Des aliments sûrs pour tous</a:t>
          </a:r>
          <a:endParaRPr lang="en-US" sz="2800" kern="1200" dirty="0">
            <a:latin typeface="Arial Narrow" panose="020B0606020202030204" pitchFamily="34" charset="0"/>
          </a:endParaRPr>
        </a:p>
      </dsp:txBody>
      <dsp:txXfrm>
        <a:off x="1337023" y="2896274"/>
        <a:ext cx="5671200" cy="1157596"/>
      </dsp:txXfrm>
    </dsp:sp>
    <dsp:sp modelId="{501D438B-3539-438C-B032-04A469106F5F}">
      <dsp:nvSpPr>
        <dsp:cNvPr id="0" name=""/>
        <dsp:cNvSpPr/>
      </dsp:nvSpPr>
      <dsp:spPr>
        <a:xfrm>
          <a:off x="0" y="4343269"/>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C4C63-5ADC-4AA1-857E-0EA234BA2F1B}">
      <dsp:nvSpPr>
        <dsp:cNvPr id="0" name=""/>
        <dsp:cNvSpPr/>
      </dsp:nvSpPr>
      <dsp:spPr>
        <a:xfrm>
          <a:off x="350172" y="4603728"/>
          <a:ext cx="636677" cy="6366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5DAF1A-C5C2-424B-B4BE-038FD90769B2}">
      <dsp:nvSpPr>
        <dsp:cNvPr id="0" name=""/>
        <dsp:cNvSpPr/>
      </dsp:nvSpPr>
      <dsp:spPr>
        <a:xfrm>
          <a:off x="1337023" y="4343269"/>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rgbClr val="7CCA62"/>
              </a:solidFill>
              <a:latin typeface="Arial Narrow" panose="020B0606020202030204" pitchFamily="34" charset="0"/>
            </a:rPr>
            <a:t>BP4: </a:t>
          </a:r>
          <a:r>
            <a:rPr lang="fr-FR" sz="2800" kern="1200" dirty="0">
              <a:latin typeface="Arial Narrow" panose="020B0606020202030204" pitchFamily="34" charset="0"/>
            </a:rPr>
            <a:t>Accès équitable des petits producteurs/</a:t>
          </a:r>
          <a:r>
            <a:rPr lang="fr-FR" sz="2800" kern="1200" dirty="0" err="1">
              <a:latin typeface="Arial Narrow" panose="020B0606020202030204" pitchFamily="34" charset="0"/>
            </a:rPr>
            <a:t>trices</a:t>
          </a:r>
          <a:r>
            <a:rPr lang="fr-FR" sz="2800" kern="1200" dirty="0">
              <a:latin typeface="Arial Narrow" panose="020B0606020202030204" pitchFamily="34" charset="0"/>
            </a:rPr>
            <a:t> aux ressources</a:t>
          </a:r>
          <a:endParaRPr lang="en-US" sz="2800" kern="1200" dirty="0">
            <a:latin typeface="Arial Narrow" panose="020B0606020202030204" pitchFamily="34" charset="0"/>
          </a:endParaRPr>
        </a:p>
      </dsp:txBody>
      <dsp:txXfrm>
        <a:off x="1337023" y="4343269"/>
        <a:ext cx="5671200" cy="1157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AFE1F-8F7E-442D-9936-759983D8901E}">
      <dsp:nvSpPr>
        <dsp:cNvPr id="0" name=""/>
        <dsp:cNvSpPr/>
      </dsp:nvSpPr>
      <dsp:spPr>
        <a:xfrm>
          <a:off x="0" y="11128"/>
          <a:ext cx="7797118" cy="145841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EAAFFD-C29D-4D1A-81CB-84DEE9F1F90A}">
      <dsp:nvSpPr>
        <dsp:cNvPr id="0" name=""/>
        <dsp:cNvSpPr/>
      </dsp:nvSpPr>
      <dsp:spPr>
        <a:xfrm>
          <a:off x="192897" y="134933"/>
          <a:ext cx="1299456" cy="12108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06691A-4AE2-4D13-B86C-C1FE21CE4514}">
      <dsp:nvSpPr>
        <dsp:cNvPr id="0" name=""/>
        <dsp:cNvSpPr/>
      </dsp:nvSpPr>
      <dsp:spPr>
        <a:xfrm>
          <a:off x="1685251" y="11128"/>
          <a:ext cx="5553662" cy="1459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00" tIns="154500" rIns="154500" bIns="154500" numCol="1" spcCol="1270" anchor="ctr" anchorCtr="0">
          <a:noAutofit/>
        </a:bodyPr>
        <a:lstStyle/>
        <a:p>
          <a:pPr marL="0" lvl="0" indent="0" algn="l" defTabSz="889000">
            <a:lnSpc>
              <a:spcPct val="90000"/>
            </a:lnSpc>
            <a:spcBef>
              <a:spcPct val="0"/>
            </a:spcBef>
            <a:spcAft>
              <a:spcPct val="35000"/>
            </a:spcAft>
            <a:buNone/>
          </a:pPr>
          <a:r>
            <a:rPr lang="fr-CM" sz="2000" b="1" kern="1200" dirty="0">
              <a:solidFill>
                <a:srgbClr val="009DD9"/>
              </a:solidFill>
              <a:latin typeface="Arial Narrow" panose="020B0606020202030204" pitchFamily="34" charset="0"/>
              <a:ea typeface="Arial Unicode MS"/>
              <a:cs typeface="+mn-cs"/>
            </a:rPr>
            <a:t>Domaine prioritaire 2 : </a:t>
          </a:r>
          <a:r>
            <a:rPr lang="fr-CM" sz="2000" kern="1200" dirty="0">
              <a:latin typeface="Arial Narrow" panose="020B0606020202030204" pitchFamily="34" charset="0"/>
            </a:rPr>
            <a:t>Amélioration de la sécurité alimentaire et nutritionnelle et la résilience des populations vulnérables (</a:t>
          </a:r>
          <a:r>
            <a:rPr lang="fr-CM" sz="2000" b="1" kern="1200" dirty="0">
              <a:latin typeface="Arial Narrow" panose="020B0606020202030204" pitchFamily="34" charset="0"/>
            </a:rPr>
            <a:t>Gabon</a:t>
          </a:r>
          <a:r>
            <a:rPr lang="fr-CM" sz="2000" kern="1200" dirty="0">
              <a:latin typeface="Arial Narrow" panose="020B0606020202030204" pitchFamily="34" charset="0"/>
            </a:rPr>
            <a:t>).</a:t>
          </a:r>
          <a:endParaRPr lang="en-US" sz="2800" kern="1200" dirty="0">
            <a:latin typeface="Arial Narrow" panose="020B0606020202030204" pitchFamily="34" charset="0"/>
          </a:endParaRPr>
        </a:p>
      </dsp:txBody>
      <dsp:txXfrm>
        <a:off x="1685251" y="11128"/>
        <a:ext cx="5553662" cy="1459839"/>
      </dsp:txXfrm>
    </dsp:sp>
    <dsp:sp modelId="{BCCCB9C5-9C6C-458F-887F-D093863F7618}">
      <dsp:nvSpPr>
        <dsp:cNvPr id="0" name=""/>
        <dsp:cNvSpPr/>
      </dsp:nvSpPr>
      <dsp:spPr>
        <a:xfrm>
          <a:off x="0" y="1770421"/>
          <a:ext cx="7797118" cy="145841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AC8BF7-02BD-4167-BBD7-DF11D6F675E9}">
      <dsp:nvSpPr>
        <dsp:cNvPr id="0" name=""/>
        <dsp:cNvSpPr/>
      </dsp:nvSpPr>
      <dsp:spPr>
        <a:xfrm>
          <a:off x="192897" y="1849572"/>
          <a:ext cx="1299456" cy="13001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3A289F-910E-472E-B025-87C4881B2F12}">
      <dsp:nvSpPr>
        <dsp:cNvPr id="0" name=""/>
        <dsp:cNvSpPr/>
      </dsp:nvSpPr>
      <dsp:spPr>
        <a:xfrm>
          <a:off x="1544438" y="1770421"/>
          <a:ext cx="5835289" cy="1459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00" tIns="154500" rIns="154500" bIns="154500" numCol="1" spcCol="1270" anchor="ctr" anchorCtr="0">
          <a:noAutofit/>
        </a:bodyPr>
        <a:lstStyle/>
        <a:p>
          <a:pPr marL="0" lvl="0" indent="0" algn="l" defTabSz="889000">
            <a:lnSpc>
              <a:spcPct val="90000"/>
            </a:lnSpc>
            <a:spcBef>
              <a:spcPct val="0"/>
            </a:spcBef>
            <a:spcAft>
              <a:spcPct val="35000"/>
            </a:spcAft>
            <a:buNone/>
          </a:pPr>
          <a:r>
            <a:rPr lang="fr-CM" sz="2000" b="1" kern="1200" dirty="0">
              <a:solidFill>
                <a:srgbClr val="0BD0D9"/>
              </a:solidFill>
              <a:latin typeface="Arial Narrow" panose="020B0606020202030204" pitchFamily="34" charset="0"/>
              <a:ea typeface="Arial Unicode MS"/>
              <a:cs typeface="+mn-cs"/>
            </a:rPr>
            <a:t>Domaine prioritaire 1 : </a:t>
          </a:r>
          <a:r>
            <a:rPr lang="fr-CM" sz="2000" kern="1200" dirty="0">
              <a:latin typeface="Arial Narrow" panose="020B0606020202030204" pitchFamily="34" charset="0"/>
            </a:rPr>
            <a:t>Amélioration de la production dans les secteurs agricoles, de la pêche et de la forêt, en vue de renforcer la sécurité alimentaire en nutritionnelle (</a:t>
          </a:r>
          <a:r>
            <a:rPr lang="fr-CM" sz="2000" b="1" kern="1200" dirty="0">
              <a:latin typeface="Arial Narrow" panose="020B0606020202030204" pitchFamily="34" charset="0"/>
            </a:rPr>
            <a:t>Guinée</a:t>
          </a:r>
          <a:r>
            <a:rPr lang="fr-CM" sz="2000" kern="1200" dirty="0">
              <a:latin typeface="Arial Narrow" panose="020B0606020202030204" pitchFamily="34" charset="0"/>
            </a:rPr>
            <a:t> </a:t>
          </a:r>
          <a:r>
            <a:rPr lang="fr-CM" sz="2000" b="1" kern="1200" dirty="0">
              <a:latin typeface="Arial Narrow" panose="020B0606020202030204" pitchFamily="34" charset="0"/>
            </a:rPr>
            <a:t>Eq</a:t>
          </a:r>
          <a:r>
            <a:rPr lang="fr-CM" sz="2000" kern="1200" dirty="0">
              <a:latin typeface="Arial Narrow" panose="020B0606020202030204" pitchFamily="34" charset="0"/>
            </a:rPr>
            <a:t>).</a:t>
          </a:r>
        </a:p>
      </dsp:txBody>
      <dsp:txXfrm>
        <a:off x="1544438" y="1770421"/>
        <a:ext cx="5835289" cy="1459839"/>
      </dsp:txXfrm>
    </dsp:sp>
    <dsp:sp modelId="{21F6F90F-53F7-4AC4-8805-041FBF47AE26}">
      <dsp:nvSpPr>
        <dsp:cNvPr id="0" name=""/>
        <dsp:cNvSpPr/>
      </dsp:nvSpPr>
      <dsp:spPr>
        <a:xfrm>
          <a:off x="0" y="3620370"/>
          <a:ext cx="7797118" cy="145841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F8FD95-69DE-40B2-9FF7-9D1B734BA297}">
      <dsp:nvSpPr>
        <dsp:cNvPr id="0" name=""/>
        <dsp:cNvSpPr/>
      </dsp:nvSpPr>
      <dsp:spPr>
        <a:xfrm>
          <a:off x="170508" y="3664870"/>
          <a:ext cx="1344234" cy="11881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0014BC-E686-4FE3-B5B7-A44573BDD92A}">
      <dsp:nvSpPr>
        <dsp:cNvPr id="0" name=""/>
        <dsp:cNvSpPr/>
      </dsp:nvSpPr>
      <dsp:spPr>
        <a:xfrm>
          <a:off x="1507479" y="3527306"/>
          <a:ext cx="5553662" cy="1459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00" tIns="154500" rIns="154500" bIns="154500" numCol="1" spcCol="1270" anchor="ctr" anchorCtr="0">
          <a:noAutofit/>
        </a:bodyPr>
        <a:lstStyle/>
        <a:p>
          <a:pPr marL="0" lvl="0" indent="0" algn="l" defTabSz="889000">
            <a:lnSpc>
              <a:spcPct val="90000"/>
            </a:lnSpc>
            <a:spcBef>
              <a:spcPct val="0"/>
            </a:spcBef>
            <a:spcAft>
              <a:spcPct val="35000"/>
            </a:spcAft>
            <a:buNone/>
          </a:pPr>
          <a:r>
            <a:rPr lang="fr-CM" sz="2000" b="1" kern="1200" dirty="0">
              <a:solidFill>
                <a:srgbClr val="10CF9B"/>
              </a:solidFill>
              <a:latin typeface="Arial Narrow" panose="020B0606020202030204" pitchFamily="34" charset="0"/>
            </a:rPr>
            <a:t>Domaine prioritaire 2 : </a:t>
          </a:r>
        </a:p>
        <a:p>
          <a:pPr marL="0" lvl="0" indent="0" algn="l" defTabSz="889000">
            <a:lnSpc>
              <a:spcPct val="90000"/>
            </a:lnSpc>
            <a:spcBef>
              <a:spcPct val="0"/>
            </a:spcBef>
            <a:spcAft>
              <a:spcPct val="35000"/>
            </a:spcAft>
            <a:buNone/>
          </a:pPr>
          <a:r>
            <a:rPr lang="fr-FR" sz="2000" kern="1200" dirty="0">
              <a:solidFill>
                <a:prstClr val="black">
                  <a:hueOff val="0"/>
                  <a:satOff val="0"/>
                  <a:lumOff val="0"/>
                  <a:alphaOff val="0"/>
                </a:prstClr>
              </a:solidFill>
              <a:latin typeface="Arial Narrow" panose="020B0606020202030204" pitchFamily="34" charset="0"/>
              <a:cs typeface="+mn-cs"/>
            </a:rPr>
            <a:t>L’accroissement et la valorisation des systèmes de production agricole à travers le renforcement et la diversification de l’agriculture, de l’élevage, de la pêche et de l’aquaculture ainsi que la promotion de l’entreprenariat agricole des jeunes et des technologies innovantes.(</a:t>
          </a:r>
          <a:r>
            <a:rPr lang="fr-FR" sz="2000" b="1" kern="1200" dirty="0">
              <a:solidFill>
                <a:prstClr val="black">
                  <a:hueOff val="0"/>
                  <a:satOff val="0"/>
                  <a:lumOff val="0"/>
                  <a:alphaOff val="0"/>
                </a:prstClr>
              </a:solidFill>
              <a:latin typeface="Arial Narrow" panose="020B0606020202030204" pitchFamily="34" charset="0"/>
              <a:cs typeface="+mn-cs"/>
            </a:rPr>
            <a:t>Congo</a:t>
          </a:r>
          <a:r>
            <a:rPr lang="fr-FR" sz="2000" kern="1200" dirty="0">
              <a:solidFill>
                <a:prstClr val="black">
                  <a:hueOff val="0"/>
                  <a:satOff val="0"/>
                  <a:lumOff val="0"/>
                  <a:alphaOff val="0"/>
                </a:prstClr>
              </a:solidFill>
              <a:latin typeface="Arial Narrow" panose="020B0606020202030204" pitchFamily="34" charset="0"/>
              <a:cs typeface="+mn-cs"/>
            </a:rPr>
            <a:t>) </a:t>
          </a:r>
          <a:endParaRPr lang="en-US" sz="2000" kern="1200" dirty="0">
            <a:solidFill>
              <a:prstClr val="black">
                <a:hueOff val="0"/>
                <a:satOff val="0"/>
                <a:lumOff val="0"/>
                <a:alphaOff val="0"/>
              </a:prstClr>
            </a:solidFill>
            <a:latin typeface="Arial Narrow" panose="020B0606020202030204" pitchFamily="34" charset="0"/>
            <a:ea typeface="Arial Unicode MS"/>
            <a:cs typeface="+mn-cs"/>
          </a:endParaRPr>
        </a:p>
      </dsp:txBody>
      <dsp:txXfrm>
        <a:off x="1507479" y="3527306"/>
        <a:ext cx="5553662" cy="1459839"/>
      </dsp:txXfrm>
    </dsp:sp>
    <dsp:sp modelId="{501D438B-3539-438C-B032-04A469106F5F}">
      <dsp:nvSpPr>
        <dsp:cNvPr id="0" name=""/>
        <dsp:cNvSpPr/>
      </dsp:nvSpPr>
      <dsp:spPr>
        <a:xfrm>
          <a:off x="0" y="5289008"/>
          <a:ext cx="7797118" cy="145841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C4C63-5ADC-4AA1-857E-0EA234BA2F1B}">
      <dsp:nvSpPr>
        <dsp:cNvPr id="0" name=""/>
        <dsp:cNvSpPr/>
      </dsp:nvSpPr>
      <dsp:spPr>
        <a:xfrm>
          <a:off x="282462" y="5524907"/>
          <a:ext cx="1120326" cy="98661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5DAF1A-C5C2-424B-B4BE-038FD90769B2}">
      <dsp:nvSpPr>
        <dsp:cNvPr id="0" name=""/>
        <dsp:cNvSpPr/>
      </dsp:nvSpPr>
      <dsp:spPr>
        <a:xfrm>
          <a:off x="1647320" y="5289008"/>
          <a:ext cx="5629525" cy="1459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00" tIns="154500" rIns="154500" bIns="154500" numCol="1" spcCol="1270" anchor="ctr" anchorCtr="0">
          <a:noAutofit/>
        </a:bodyPr>
        <a:lstStyle/>
        <a:p>
          <a:pPr marL="0" lvl="0" indent="0" algn="l" defTabSz="889000">
            <a:lnSpc>
              <a:spcPct val="90000"/>
            </a:lnSpc>
            <a:spcBef>
              <a:spcPct val="0"/>
            </a:spcBef>
            <a:spcAft>
              <a:spcPct val="35000"/>
            </a:spcAft>
            <a:buNone/>
          </a:pPr>
          <a:r>
            <a:rPr lang="fr-CM" sz="2000" b="1" kern="1200" dirty="0">
              <a:solidFill>
                <a:srgbClr val="7CCA62"/>
              </a:solidFill>
              <a:latin typeface="Arial Narrow" panose="020B0606020202030204" pitchFamily="34" charset="0"/>
              <a:ea typeface="Arial Unicode MS"/>
              <a:cs typeface="+mn-cs"/>
            </a:rPr>
            <a:t>Priorité Stratégique 1 (PS1) : </a:t>
          </a:r>
          <a:r>
            <a:rPr lang="fr-CM" sz="2000" kern="1200" dirty="0">
              <a:latin typeface="Arial Narrow" panose="020B0606020202030204" pitchFamily="34" charset="0"/>
            </a:rPr>
            <a:t>Une croissance inclusive et durable grâce à une transformation structurelle et verte de l’économie avec création d’emplois décents (</a:t>
          </a:r>
          <a:r>
            <a:rPr lang="fr-CM" sz="2000" b="1" kern="1200" dirty="0">
              <a:latin typeface="Arial Narrow" panose="020B0606020202030204" pitchFamily="34" charset="0"/>
            </a:rPr>
            <a:t>Cameroun</a:t>
          </a:r>
          <a:r>
            <a:rPr lang="fr-CM" sz="2000" kern="1200" dirty="0">
              <a:latin typeface="Arial Narrow" panose="020B0606020202030204" pitchFamily="34" charset="0"/>
            </a:rPr>
            <a:t>).</a:t>
          </a:r>
        </a:p>
      </dsp:txBody>
      <dsp:txXfrm>
        <a:off x="1647320" y="5289008"/>
        <a:ext cx="5629525" cy="14598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AFE1F-8F7E-442D-9936-759983D8901E}">
      <dsp:nvSpPr>
        <dsp:cNvPr id="0" name=""/>
        <dsp:cNvSpPr/>
      </dsp:nvSpPr>
      <dsp:spPr>
        <a:xfrm>
          <a:off x="0" y="671"/>
          <a:ext cx="7008224" cy="15719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EAAFFD-C29D-4D1A-81CB-84DEE9F1F90A}">
      <dsp:nvSpPr>
        <dsp:cNvPr id="0" name=""/>
        <dsp:cNvSpPr/>
      </dsp:nvSpPr>
      <dsp:spPr>
        <a:xfrm>
          <a:off x="208175" y="134114"/>
          <a:ext cx="1399245" cy="13050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06691A-4AE2-4D13-B86C-C1FE21CE4514}">
      <dsp:nvSpPr>
        <dsp:cNvPr id="0" name=""/>
        <dsp:cNvSpPr/>
      </dsp:nvSpPr>
      <dsp:spPr>
        <a:xfrm>
          <a:off x="1815596" y="671"/>
          <a:ext cx="5192627" cy="157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64" tIns="166364" rIns="166364" bIns="166364" numCol="1" spcCol="1270" anchor="ctr" anchorCtr="0">
          <a:noAutofit/>
        </a:bodyPr>
        <a:lstStyle/>
        <a:p>
          <a:pPr marL="0" lvl="0" indent="0" algn="l" defTabSz="1244600">
            <a:lnSpc>
              <a:spcPct val="100000"/>
            </a:lnSpc>
            <a:spcBef>
              <a:spcPct val="0"/>
            </a:spcBef>
            <a:spcAft>
              <a:spcPct val="35000"/>
            </a:spcAft>
            <a:buNone/>
          </a:pPr>
          <a:r>
            <a:rPr lang="fr-FR" sz="2800" b="1" kern="1200" dirty="0">
              <a:solidFill>
                <a:srgbClr val="009DD9"/>
              </a:solidFill>
              <a:latin typeface="Arial Narrow" panose="020B0606020202030204" pitchFamily="34" charset="0"/>
            </a:rPr>
            <a:t>BP1: </a:t>
          </a:r>
          <a:r>
            <a:rPr lang="fr-FR" sz="2800" kern="1200" dirty="0">
              <a:latin typeface="Arial Narrow" panose="020B0606020202030204" pitchFamily="34" charset="0"/>
            </a:rPr>
            <a:t>Innovation pour une production agricole durable</a:t>
          </a:r>
          <a:endParaRPr lang="en-US" sz="2800" kern="1200" dirty="0">
            <a:latin typeface="Arial Narrow" panose="020B0606020202030204" pitchFamily="34" charset="0"/>
          </a:endParaRPr>
        </a:p>
      </dsp:txBody>
      <dsp:txXfrm>
        <a:off x="1815596" y="671"/>
        <a:ext cx="5192627" cy="1571944"/>
      </dsp:txXfrm>
    </dsp:sp>
    <dsp:sp modelId="{21F6F90F-53F7-4AC4-8805-041FBF47AE26}">
      <dsp:nvSpPr>
        <dsp:cNvPr id="0" name=""/>
        <dsp:cNvSpPr/>
      </dsp:nvSpPr>
      <dsp:spPr>
        <a:xfrm>
          <a:off x="0" y="1965602"/>
          <a:ext cx="7008224" cy="15719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F8FD95-69DE-40B2-9FF7-9D1B734BA297}">
      <dsp:nvSpPr>
        <dsp:cNvPr id="0" name=""/>
        <dsp:cNvSpPr/>
      </dsp:nvSpPr>
      <dsp:spPr>
        <a:xfrm>
          <a:off x="184066" y="2111279"/>
          <a:ext cx="1447462" cy="12805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0014BC-E686-4FE3-B5B7-A44573BDD92A}">
      <dsp:nvSpPr>
        <dsp:cNvPr id="0" name=""/>
        <dsp:cNvSpPr/>
      </dsp:nvSpPr>
      <dsp:spPr>
        <a:xfrm>
          <a:off x="1815596" y="1965602"/>
          <a:ext cx="5192627" cy="157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64" tIns="166364" rIns="166364" bIns="166364" numCol="1" spcCol="1270" anchor="ctr" anchorCtr="0">
          <a:noAutofit/>
        </a:bodyPr>
        <a:lstStyle/>
        <a:p>
          <a:pPr marL="0" lvl="0" indent="0" algn="l" defTabSz="1244600">
            <a:lnSpc>
              <a:spcPct val="100000"/>
            </a:lnSpc>
            <a:spcBef>
              <a:spcPct val="0"/>
            </a:spcBef>
            <a:spcAft>
              <a:spcPct val="35000"/>
            </a:spcAft>
            <a:buNone/>
          </a:pPr>
          <a:r>
            <a:rPr lang="fr-FR" sz="2800" b="1" kern="1200" dirty="0">
              <a:solidFill>
                <a:srgbClr val="10CF9B"/>
              </a:solidFill>
              <a:latin typeface="Arial Narrow" panose="020B0606020202030204" pitchFamily="34" charset="0"/>
            </a:rPr>
            <a:t>BN3: </a:t>
          </a:r>
          <a:r>
            <a:rPr lang="fr-FR" sz="2800" kern="1200" dirty="0">
              <a:latin typeface="Arial Narrow" panose="020B0606020202030204" pitchFamily="34" charset="0"/>
            </a:rPr>
            <a:t>Des aliments sûrs pour tous</a:t>
          </a:r>
          <a:endParaRPr lang="en-US" sz="2800" kern="1200" dirty="0">
            <a:latin typeface="Arial Narrow" panose="020B0606020202030204" pitchFamily="34" charset="0"/>
          </a:endParaRPr>
        </a:p>
      </dsp:txBody>
      <dsp:txXfrm>
        <a:off x="1815596" y="1965602"/>
        <a:ext cx="5192627" cy="1571944"/>
      </dsp:txXfrm>
    </dsp:sp>
    <dsp:sp modelId="{501D438B-3539-438C-B032-04A469106F5F}">
      <dsp:nvSpPr>
        <dsp:cNvPr id="0" name=""/>
        <dsp:cNvSpPr/>
      </dsp:nvSpPr>
      <dsp:spPr>
        <a:xfrm>
          <a:off x="0" y="3930533"/>
          <a:ext cx="7008224" cy="15719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C4C63-5ADC-4AA1-857E-0EA234BA2F1B}">
      <dsp:nvSpPr>
        <dsp:cNvPr id="0" name=""/>
        <dsp:cNvSpPr/>
      </dsp:nvSpPr>
      <dsp:spPr>
        <a:xfrm>
          <a:off x="304618" y="4184795"/>
          <a:ext cx="1206359" cy="106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5DAF1A-C5C2-424B-B4BE-038FD90769B2}">
      <dsp:nvSpPr>
        <dsp:cNvPr id="0" name=""/>
        <dsp:cNvSpPr/>
      </dsp:nvSpPr>
      <dsp:spPr>
        <a:xfrm>
          <a:off x="1815596" y="3930533"/>
          <a:ext cx="5192627" cy="157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64" tIns="166364" rIns="166364" bIns="166364" numCol="1" spcCol="1270" anchor="ctr" anchorCtr="0">
          <a:noAutofit/>
        </a:bodyPr>
        <a:lstStyle/>
        <a:p>
          <a:pPr marL="0" lvl="0" indent="0" algn="l" defTabSz="1244600">
            <a:lnSpc>
              <a:spcPct val="100000"/>
            </a:lnSpc>
            <a:spcBef>
              <a:spcPct val="0"/>
            </a:spcBef>
            <a:spcAft>
              <a:spcPct val="35000"/>
            </a:spcAft>
            <a:buNone/>
          </a:pPr>
          <a:r>
            <a:rPr lang="fr-FR" sz="2800" b="1" kern="1200" dirty="0">
              <a:solidFill>
                <a:srgbClr val="7CCA62"/>
              </a:solidFill>
              <a:latin typeface="Arial Narrow" panose="020B0606020202030204" pitchFamily="34" charset="0"/>
            </a:rPr>
            <a:t>BP4: </a:t>
          </a:r>
          <a:r>
            <a:rPr lang="fr-FR" sz="2800" kern="1200" dirty="0">
              <a:latin typeface="Arial Narrow" panose="020B0606020202030204" pitchFamily="34" charset="0"/>
            </a:rPr>
            <a:t>Accès équitable des petits producteurs/</a:t>
          </a:r>
          <a:r>
            <a:rPr lang="fr-FR" sz="2800" kern="1200" dirty="0" err="1">
              <a:latin typeface="Arial Narrow" panose="020B0606020202030204" pitchFamily="34" charset="0"/>
            </a:rPr>
            <a:t>trices</a:t>
          </a:r>
          <a:r>
            <a:rPr lang="fr-FR" sz="2800" kern="1200" dirty="0">
              <a:latin typeface="Arial Narrow" panose="020B0606020202030204" pitchFamily="34" charset="0"/>
            </a:rPr>
            <a:t> aux ressources</a:t>
          </a:r>
          <a:endParaRPr lang="en-US" sz="2800" kern="1200" dirty="0">
            <a:latin typeface="Arial Narrow" panose="020B0606020202030204" pitchFamily="34" charset="0"/>
          </a:endParaRPr>
        </a:p>
      </dsp:txBody>
      <dsp:txXfrm>
        <a:off x="1815596" y="3930533"/>
        <a:ext cx="5192627" cy="15719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3CA63-93BC-49FE-87CC-7B66FC856D23}">
      <dsp:nvSpPr>
        <dsp:cNvPr id="0" name=""/>
        <dsp:cNvSpPr/>
      </dsp:nvSpPr>
      <dsp:spPr>
        <a:xfrm>
          <a:off x="0" y="2284"/>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F1EC1B-270F-4ABB-B0D6-F393DF4C8B85}">
      <dsp:nvSpPr>
        <dsp:cNvPr id="0" name=""/>
        <dsp:cNvSpPr/>
      </dsp:nvSpPr>
      <dsp:spPr>
        <a:xfrm>
          <a:off x="350172" y="262743"/>
          <a:ext cx="636677" cy="636677"/>
        </a:xfrm>
        <a:prstGeom prst="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EDEB4-C0E0-41FD-B60A-A6C3177394BE}">
      <dsp:nvSpPr>
        <dsp:cNvPr id="0" name=""/>
        <dsp:cNvSpPr/>
      </dsp:nvSpPr>
      <dsp:spPr>
        <a:xfrm>
          <a:off x="1337023" y="2284"/>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fr-FR" sz="2200" kern="1200"/>
            <a:t>Sécurité alimentaire et nutritionnelle</a:t>
          </a:r>
          <a:endParaRPr lang="fr-GA" sz="2200" kern="1200"/>
        </a:p>
      </dsp:txBody>
      <dsp:txXfrm>
        <a:off x="1337023" y="2284"/>
        <a:ext cx="5671200" cy="1157596"/>
      </dsp:txXfrm>
    </dsp:sp>
    <dsp:sp modelId="{69D49599-C9FA-4403-9159-5BC7DA8CAF57}">
      <dsp:nvSpPr>
        <dsp:cNvPr id="0" name=""/>
        <dsp:cNvSpPr/>
      </dsp:nvSpPr>
      <dsp:spPr>
        <a:xfrm>
          <a:off x="0" y="1449279"/>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53FC29-5E99-4B4A-885C-8C207CB408B5}">
      <dsp:nvSpPr>
        <dsp:cNvPr id="0" name=""/>
        <dsp:cNvSpPr/>
      </dsp:nvSpPr>
      <dsp:spPr>
        <a:xfrm>
          <a:off x="350172" y="1709738"/>
          <a:ext cx="636677" cy="636677"/>
        </a:xfrm>
        <a:prstGeom prst="rect">
          <a:avLst/>
        </a:prstGeom>
        <a:solidFill>
          <a:schemeClr val="accent3">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5E0816-863D-41C6-AB30-D26EBDE015F1}">
      <dsp:nvSpPr>
        <dsp:cNvPr id="0" name=""/>
        <dsp:cNvSpPr/>
      </dsp:nvSpPr>
      <dsp:spPr>
        <a:xfrm>
          <a:off x="1337023" y="1449279"/>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fr-FR" sz="2200" kern="1200" dirty="0"/>
            <a:t>Emploi des jeunes et autonomisation des femmes</a:t>
          </a:r>
          <a:endParaRPr lang="fr-GA" sz="2200" kern="1200" dirty="0"/>
        </a:p>
      </dsp:txBody>
      <dsp:txXfrm>
        <a:off x="1337023" y="1449279"/>
        <a:ext cx="5671200" cy="1157596"/>
      </dsp:txXfrm>
    </dsp:sp>
    <dsp:sp modelId="{02580CFE-96EC-4BF3-8759-20BE4B08E70F}">
      <dsp:nvSpPr>
        <dsp:cNvPr id="0" name=""/>
        <dsp:cNvSpPr/>
      </dsp:nvSpPr>
      <dsp:spPr>
        <a:xfrm>
          <a:off x="0" y="2896274"/>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B6F5F7-8B62-4CF1-87A7-8109BE8AEA77}">
      <dsp:nvSpPr>
        <dsp:cNvPr id="0" name=""/>
        <dsp:cNvSpPr/>
      </dsp:nvSpPr>
      <dsp:spPr>
        <a:xfrm>
          <a:off x="350172" y="3156733"/>
          <a:ext cx="636677" cy="636677"/>
        </a:xfrm>
        <a:prstGeom prst="rect">
          <a:avLst/>
        </a:prstGeom>
        <a:solidFill>
          <a:schemeClr val="accent4">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6D13B3-662B-4325-9C48-7860AFDC84A6}">
      <dsp:nvSpPr>
        <dsp:cNvPr id="0" name=""/>
        <dsp:cNvSpPr/>
      </dsp:nvSpPr>
      <dsp:spPr>
        <a:xfrm>
          <a:off x="1337023" y="2896274"/>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fr-FR" sz="2200" kern="1200" dirty="0"/>
            <a:t>Innovation agricole et transformation verte</a:t>
          </a:r>
          <a:endParaRPr lang="fr-GA" sz="2200" kern="1200" dirty="0"/>
        </a:p>
      </dsp:txBody>
      <dsp:txXfrm>
        <a:off x="1337023" y="2896274"/>
        <a:ext cx="5671200" cy="1157596"/>
      </dsp:txXfrm>
    </dsp:sp>
    <dsp:sp modelId="{3B2EEB7D-82E8-423B-983C-E3CC73B4ABAF}">
      <dsp:nvSpPr>
        <dsp:cNvPr id="0" name=""/>
        <dsp:cNvSpPr/>
      </dsp:nvSpPr>
      <dsp:spPr>
        <a:xfrm>
          <a:off x="0" y="4343269"/>
          <a:ext cx="7008224"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479856-D1E8-4432-91C6-5DFE658E709B}">
      <dsp:nvSpPr>
        <dsp:cNvPr id="0" name=""/>
        <dsp:cNvSpPr/>
      </dsp:nvSpPr>
      <dsp:spPr>
        <a:xfrm>
          <a:off x="350172" y="4603728"/>
          <a:ext cx="636677" cy="636677"/>
        </a:xfrm>
        <a:prstGeom prst="rect">
          <a:avLst/>
        </a:prstGeom>
        <a:solidFill>
          <a:schemeClr val="accent5">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6E658E-2D89-4E71-B79B-19E2EC48350A}">
      <dsp:nvSpPr>
        <dsp:cNvPr id="0" name=""/>
        <dsp:cNvSpPr/>
      </dsp:nvSpPr>
      <dsp:spPr>
        <a:xfrm>
          <a:off x="1337023" y="4343269"/>
          <a:ext cx="5671200"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fr-FR" sz="2200" kern="1200" dirty="0"/>
            <a:t>Accès équitable aux ressources</a:t>
          </a:r>
          <a:endParaRPr lang="fr-GA" sz="2200" kern="1200" dirty="0"/>
        </a:p>
      </dsp:txBody>
      <dsp:txXfrm>
        <a:off x="1337023" y="4343269"/>
        <a:ext cx="5671200" cy="11575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300B8-24E3-4573-8D9C-71983987C638}">
      <dsp:nvSpPr>
        <dsp:cNvPr id="0" name=""/>
        <dsp:cNvSpPr/>
      </dsp:nvSpPr>
      <dsp:spPr>
        <a:xfrm>
          <a:off x="2321522" y="967640"/>
          <a:ext cx="502045" cy="91440"/>
        </a:xfrm>
        <a:custGeom>
          <a:avLst/>
          <a:gdLst/>
          <a:ahLst/>
          <a:cxnLst/>
          <a:rect l="0" t="0" r="0" b="0"/>
          <a:pathLst>
            <a:path>
              <a:moveTo>
                <a:pt x="0" y="45720"/>
              </a:moveTo>
              <a:lnTo>
                <a:pt x="50204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1010694"/>
        <a:ext cx="26632" cy="5331"/>
      </dsp:txXfrm>
    </dsp:sp>
    <dsp:sp modelId="{8EFB0BC7-0829-4BDD-934D-C2D97BF800FD}">
      <dsp:nvSpPr>
        <dsp:cNvPr id="0" name=""/>
        <dsp:cNvSpPr/>
      </dsp:nvSpPr>
      <dsp:spPr>
        <a:xfrm>
          <a:off x="7472" y="318605"/>
          <a:ext cx="2315849" cy="13895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Arial Narrow" panose="020B0606020202030204" pitchFamily="34" charset="0"/>
            </a:rPr>
            <a:t>Productions végétales, animales ou agroforesterie en milieu urbain/périurbain,</a:t>
          </a:r>
          <a:endParaRPr lang="en-US" sz="2000" kern="1200" dirty="0">
            <a:latin typeface="Arial Narrow" panose="020B0606020202030204" pitchFamily="34" charset="0"/>
          </a:endParaRPr>
        </a:p>
      </dsp:txBody>
      <dsp:txXfrm>
        <a:off x="7472" y="318605"/>
        <a:ext cx="2315849" cy="1389509"/>
      </dsp:txXfrm>
    </dsp:sp>
    <dsp:sp modelId="{6CF238AF-FBC3-4DDE-9A47-8B504675BAAA}">
      <dsp:nvSpPr>
        <dsp:cNvPr id="0" name=""/>
        <dsp:cNvSpPr/>
      </dsp:nvSpPr>
      <dsp:spPr>
        <a:xfrm>
          <a:off x="5170017" y="967640"/>
          <a:ext cx="502045" cy="91440"/>
        </a:xfrm>
        <a:custGeom>
          <a:avLst/>
          <a:gdLst/>
          <a:ahLst/>
          <a:cxnLst/>
          <a:rect l="0" t="0" r="0" b="0"/>
          <a:pathLst>
            <a:path>
              <a:moveTo>
                <a:pt x="0" y="45720"/>
              </a:moveTo>
              <a:lnTo>
                <a:pt x="502045" y="45720"/>
              </a:lnTo>
            </a:path>
          </a:pathLst>
        </a:custGeom>
        <a:noFill/>
        <a:ln w="6350" cap="flat" cmpd="sng" algn="ctr">
          <a:solidFill>
            <a:schemeClr val="accent2">
              <a:hueOff val="648018"/>
              <a:satOff val="90"/>
              <a:lumOff val="7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1010694"/>
        <a:ext cx="26632" cy="5331"/>
      </dsp:txXfrm>
    </dsp:sp>
    <dsp:sp modelId="{B6C8B525-14C2-4B24-BF5C-B855B734FFE3}">
      <dsp:nvSpPr>
        <dsp:cNvPr id="0" name=""/>
        <dsp:cNvSpPr/>
      </dsp:nvSpPr>
      <dsp:spPr>
        <a:xfrm>
          <a:off x="2855967" y="318605"/>
          <a:ext cx="2315849" cy="1389509"/>
        </a:xfrm>
        <a:prstGeom prst="rect">
          <a:avLst/>
        </a:prstGeom>
        <a:solidFill>
          <a:schemeClr val="accent2">
            <a:hueOff val="540015"/>
            <a:satOff val="75"/>
            <a:lumOff val="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Recyclage et valorisation des déchets organiques,</a:t>
          </a:r>
          <a:endParaRPr lang="en-US" sz="2000" kern="1200">
            <a:latin typeface="Arial Narrow" panose="020B0606020202030204" pitchFamily="34" charset="0"/>
          </a:endParaRPr>
        </a:p>
      </dsp:txBody>
      <dsp:txXfrm>
        <a:off x="2855967" y="318605"/>
        <a:ext cx="2315849" cy="1389509"/>
      </dsp:txXfrm>
    </dsp:sp>
    <dsp:sp modelId="{E9F19D20-3F1B-40A9-A4FC-E06E2358E0CC}">
      <dsp:nvSpPr>
        <dsp:cNvPr id="0" name=""/>
        <dsp:cNvSpPr/>
      </dsp:nvSpPr>
      <dsp:spPr>
        <a:xfrm>
          <a:off x="8018512" y="967640"/>
          <a:ext cx="502045" cy="91440"/>
        </a:xfrm>
        <a:custGeom>
          <a:avLst/>
          <a:gdLst/>
          <a:ahLst/>
          <a:cxnLst/>
          <a:rect l="0" t="0" r="0" b="0"/>
          <a:pathLst>
            <a:path>
              <a:moveTo>
                <a:pt x="0" y="45720"/>
              </a:moveTo>
              <a:lnTo>
                <a:pt x="502045" y="45720"/>
              </a:lnTo>
            </a:path>
          </a:pathLst>
        </a:custGeom>
        <a:noFill/>
        <a:ln w="6350" cap="flat" cmpd="sng" algn="ctr">
          <a:solidFill>
            <a:schemeClr val="accent2">
              <a:hueOff val="1296036"/>
              <a:satOff val="180"/>
              <a:lumOff val="15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8256218" y="1010694"/>
        <a:ext cx="26632" cy="5331"/>
      </dsp:txXfrm>
    </dsp:sp>
    <dsp:sp modelId="{BE004B80-247F-40BD-9A54-8DF1A5732450}">
      <dsp:nvSpPr>
        <dsp:cNvPr id="0" name=""/>
        <dsp:cNvSpPr/>
      </dsp:nvSpPr>
      <dsp:spPr>
        <a:xfrm>
          <a:off x="5704462" y="318605"/>
          <a:ext cx="2315849" cy="1389509"/>
        </a:xfrm>
        <a:prstGeom prst="rect">
          <a:avLst/>
        </a:prstGeom>
        <a:solidFill>
          <a:schemeClr val="accent2">
            <a:hueOff val="1080030"/>
            <a:satOff val="15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Transformation agroalimentaire de proximité,</a:t>
          </a:r>
          <a:endParaRPr lang="en-US" sz="2000" kern="1200">
            <a:latin typeface="Arial Narrow" panose="020B0606020202030204" pitchFamily="34" charset="0"/>
          </a:endParaRPr>
        </a:p>
      </dsp:txBody>
      <dsp:txXfrm>
        <a:off x="5704462" y="318605"/>
        <a:ext cx="2315849" cy="1389509"/>
      </dsp:txXfrm>
    </dsp:sp>
    <dsp:sp modelId="{6C7DA9AC-A2AA-43E0-95BC-62AF49056E07}">
      <dsp:nvSpPr>
        <dsp:cNvPr id="0" name=""/>
        <dsp:cNvSpPr/>
      </dsp:nvSpPr>
      <dsp:spPr>
        <a:xfrm>
          <a:off x="1165397" y="1706315"/>
          <a:ext cx="8545485" cy="502045"/>
        </a:xfrm>
        <a:custGeom>
          <a:avLst/>
          <a:gdLst/>
          <a:ahLst/>
          <a:cxnLst/>
          <a:rect l="0" t="0" r="0" b="0"/>
          <a:pathLst>
            <a:path>
              <a:moveTo>
                <a:pt x="8545485" y="0"/>
              </a:moveTo>
              <a:lnTo>
                <a:pt x="8545485" y="268122"/>
              </a:lnTo>
              <a:lnTo>
                <a:pt x="0" y="268122"/>
              </a:lnTo>
              <a:lnTo>
                <a:pt x="0" y="502045"/>
              </a:lnTo>
            </a:path>
          </a:pathLst>
        </a:custGeom>
        <a:noFill/>
        <a:ln w="6350" cap="flat" cmpd="sng" algn="ctr">
          <a:solidFill>
            <a:schemeClr val="accent2">
              <a:hueOff val="1944054"/>
              <a:satOff val="271"/>
              <a:lumOff val="23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224088" y="1954672"/>
        <a:ext cx="428103" cy="5331"/>
      </dsp:txXfrm>
    </dsp:sp>
    <dsp:sp modelId="{F2678651-92C9-4A67-B962-BBEE6C27B84D}">
      <dsp:nvSpPr>
        <dsp:cNvPr id="0" name=""/>
        <dsp:cNvSpPr/>
      </dsp:nvSpPr>
      <dsp:spPr>
        <a:xfrm>
          <a:off x="8552957" y="318605"/>
          <a:ext cx="2315849" cy="1389509"/>
        </a:xfrm>
        <a:prstGeom prst="rect">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Agriculture numérique (AgriTech), hydroponie, aquaponie, etc.</a:t>
          </a:r>
          <a:endParaRPr lang="en-US" sz="2000" kern="1200">
            <a:latin typeface="Arial Narrow" panose="020B0606020202030204" pitchFamily="34" charset="0"/>
          </a:endParaRPr>
        </a:p>
      </dsp:txBody>
      <dsp:txXfrm>
        <a:off x="8552957" y="318605"/>
        <a:ext cx="2315849" cy="1389509"/>
      </dsp:txXfrm>
    </dsp:sp>
    <dsp:sp modelId="{416CFBF1-3DF8-41A7-9FFD-3FAFD5BEEC40}">
      <dsp:nvSpPr>
        <dsp:cNvPr id="0" name=""/>
        <dsp:cNvSpPr/>
      </dsp:nvSpPr>
      <dsp:spPr>
        <a:xfrm>
          <a:off x="2321522" y="2889795"/>
          <a:ext cx="502045" cy="91440"/>
        </a:xfrm>
        <a:custGeom>
          <a:avLst/>
          <a:gdLst/>
          <a:ahLst/>
          <a:cxnLst/>
          <a:rect l="0" t="0" r="0" b="0"/>
          <a:pathLst>
            <a:path>
              <a:moveTo>
                <a:pt x="0" y="45720"/>
              </a:moveTo>
              <a:lnTo>
                <a:pt x="502045" y="45720"/>
              </a:lnTo>
            </a:path>
          </a:pathLst>
        </a:custGeom>
        <a:noFill/>
        <a:ln w="6350" cap="flat" cmpd="sng" algn="ctr">
          <a:solidFill>
            <a:schemeClr val="accent2">
              <a:hueOff val="2592072"/>
              <a:satOff val="361"/>
              <a:lumOff val="3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2932849"/>
        <a:ext cx="26632" cy="5331"/>
      </dsp:txXfrm>
    </dsp:sp>
    <dsp:sp modelId="{18B9D56D-E16F-4A5D-AECB-C3EBF2828016}">
      <dsp:nvSpPr>
        <dsp:cNvPr id="0" name=""/>
        <dsp:cNvSpPr/>
      </dsp:nvSpPr>
      <dsp:spPr>
        <a:xfrm>
          <a:off x="7472" y="2240760"/>
          <a:ext cx="2315849" cy="1389509"/>
        </a:xfrm>
        <a:prstGeom prst="rect">
          <a:avLst/>
        </a:prstGeom>
        <a:solidFill>
          <a:schemeClr val="accent2">
            <a:hueOff val="2160060"/>
            <a:satOff val="301"/>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Intelligence artificielle au service de l’AUP,</a:t>
          </a:r>
          <a:endParaRPr lang="en-US" sz="2000" kern="1200">
            <a:latin typeface="Arial Narrow" panose="020B0606020202030204" pitchFamily="34" charset="0"/>
          </a:endParaRPr>
        </a:p>
      </dsp:txBody>
      <dsp:txXfrm>
        <a:off x="7472" y="2240760"/>
        <a:ext cx="2315849" cy="1389509"/>
      </dsp:txXfrm>
    </dsp:sp>
    <dsp:sp modelId="{D5020B77-93C7-48E9-86D9-B90D90228744}">
      <dsp:nvSpPr>
        <dsp:cNvPr id="0" name=""/>
        <dsp:cNvSpPr/>
      </dsp:nvSpPr>
      <dsp:spPr>
        <a:xfrm>
          <a:off x="5170017" y="2889795"/>
          <a:ext cx="502045" cy="91440"/>
        </a:xfrm>
        <a:custGeom>
          <a:avLst/>
          <a:gdLst/>
          <a:ahLst/>
          <a:cxnLst/>
          <a:rect l="0" t="0" r="0" b="0"/>
          <a:pathLst>
            <a:path>
              <a:moveTo>
                <a:pt x="0" y="45720"/>
              </a:moveTo>
              <a:lnTo>
                <a:pt x="502045" y="45720"/>
              </a:lnTo>
            </a:path>
          </a:pathLst>
        </a:custGeom>
        <a:noFill/>
        <a:ln w="6350" cap="flat" cmpd="sng" algn="ctr">
          <a:solidFill>
            <a:schemeClr val="accent2">
              <a:hueOff val="3240090"/>
              <a:satOff val="451"/>
              <a:lumOff val="39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2932849"/>
        <a:ext cx="26632" cy="5331"/>
      </dsp:txXfrm>
    </dsp:sp>
    <dsp:sp modelId="{79A66CDD-C3A3-4700-8A99-C5BE957E0226}">
      <dsp:nvSpPr>
        <dsp:cNvPr id="0" name=""/>
        <dsp:cNvSpPr/>
      </dsp:nvSpPr>
      <dsp:spPr>
        <a:xfrm>
          <a:off x="2855967" y="2240760"/>
          <a:ext cx="2315849" cy="1389509"/>
        </a:xfrm>
        <a:prstGeom prst="rect">
          <a:avLst/>
        </a:prstGeom>
        <a:solidFill>
          <a:schemeClr val="accent2">
            <a:hueOff val="2700075"/>
            <a:satOff val="376"/>
            <a:lumOff val="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Création de jardins collectifs ou pédagogiques,</a:t>
          </a:r>
          <a:endParaRPr lang="en-US" sz="2000" kern="1200">
            <a:latin typeface="Arial Narrow" panose="020B0606020202030204" pitchFamily="34" charset="0"/>
          </a:endParaRPr>
        </a:p>
      </dsp:txBody>
      <dsp:txXfrm>
        <a:off x="2855967" y="2240760"/>
        <a:ext cx="2315849" cy="1389509"/>
      </dsp:txXfrm>
    </dsp:sp>
    <dsp:sp modelId="{C25F1CED-E158-4708-8ED2-E18F4847F427}">
      <dsp:nvSpPr>
        <dsp:cNvPr id="0" name=""/>
        <dsp:cNvSpPr/>
      </dsp:nvSpPr>
      <dsp:spPr>
        <a:xfrm>
          <a:off x="5704462" y="2240760"/>
          <a:ext cx="2315849" cy="1389509"/>
        </a:xfrm>
        <a:prstGeom prst="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Fournisseur des biens et services en AUP</a:t>
          </a:r>
          <a:endParaRPr lang="en-US" sz="2000" kern="1200">
            <a:latin typeface="Arial Narrow" panose="020B0606020202030204" pitchFamily="34" charset="0"/>
          </a:endParaRPr>
        </a:p>
      </dsp:txBody>
      <dsp:txXfrm>
        <a:off x="5704462" y="2240760"/>
        <a:ext cx="2315849" cy="13895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300B8-24E3-4573-8D9C-71983987C638}">
      <dsp:nvSpPr>
        <dsp:cNvPr id="0" name=""/>
        <dsp:cNvSpPr/>
      </dsp:nvSpPr>
      <dsp:spPr>
        <a:xfrm>
          <a:off x="232152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1010694"/>
        <a:ext cx="26632" cy="5331"/>
      </dsp:txXfrm>
    </dsp:sp>
    <dsp:sp modelId="{8EFB0BC7-0829-4BDD-934D-C2D97BF800FD}">
      <dsp:nvSpPr>
        <dsp:cNvPr id="0" name=""/>
        <dsp:cNvSpPr/>
      </dsp:nvSpPr>
      <dsp:spPr>
        <a:xfrm>
          <a:off x="7472" y="318605"/>
          <a:ext cx="2315849" cy="13895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Arial Narrow" panose="020B0606020202030204" pitchFamily="34" charset="0"/>
            </a:rPr>
            <a:t>Productions végétales, animales ou agroforesterie en milieu urbain/périurbain,</a:t>
          </a:r>
          <a:endParaRPr lang="en-US" sz="2000" kern="1200" dirty="0">
            <a:latin typeface="Arial Narrow" panose="020B0606020202030204" pitchFamily="34" charset="0"/>
          </a:endParaRPr>
        </a:p>
      </dsp:txBody>
      <dsp:txXfrm>
        <a:off x="7472" y="318605"/>
        <a:ext cx="2315849" cy="1389509"/>
      </dsp:txXfrm>
    </dsp:sp>
    <dsp:sp modelId="{6CF238AF-FBC3-4DDE-9A47-8B504675BAAA}">
      <dsp:nvSpPr>
        <dsp:cNvPr id="0" name=""/>
        <dsp:cNvSpPr/>
      </dsp:nvSpPr>
      <dsp:spPr>
        <a:xfrm>
          <a:off x="5170017"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1010694"/>
        <a:ext cx="26632" cy="5331"/>
      </dsp:txXfrm>
    </dsp:sp>
    <dsp:sp modelId="{B6C8B525-14C2-4B24-BF5C-B855B734FFE3}">
      <dsp:nvSpPr>
        <dsp:cNvPr id="0" name=""/>
        <dsp:cNvSpPr/>
      </dsp:nvSpPr>
      <dsp:spPr>
        <a:xfrm>
          <a:off x="2855967" y="318605"/>
          <a:ext cx="2315849" cy="1389509"/>
        </a:xfrm>
        <a:prstGeom prst="rect">
          <a:avLst/>
        </a:prstGeom>
        <a:solidFill>
          <a:schemeClr val="accent2">
            <a:hueOff val="540015"/>
            <a:satOff val="75"/>
            <a:lumOff val="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Recyclage et valorisation des déchets organiques,</a:t>
          </a:r>
          <a:endParaRPr lang="en-US" sz="2000" kern="1200">
            <a:latin typeface="Arial Narrow" panose="020B0606020202030204" pitchFamily="34" charset="0"/>
          </a:endParaRPr>
        </a:p>
      </dsp:txBody>
      <dsp:txXfrm>
        <a:off x="2855967" y="318605"/>
        <a:ext cx="2315849" cy="1389509"/>
      </dsp:txXfrm>
    </dsp:sp>
    <dsp:sp modelId="{E9F19D20-3F1B-40A9-A4FC-E06E2358E0CC}">
      <dsp:nvSpPr>
        <dsp:cNvPr id="0" name=""/>
        <dsp:cNvSpPr/>
      </dsp:nvSpPr>
      <dsp:spPr>
        <a:xfrm>
          <a:off x="801851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8256218" y="1010694"/>
        <a:ext cx="26632" cy="5331"/>
      </dsp:txXfrm>
    </dsp:sp>
    <dsp:sp modelId="{BE004B80-247F-40BD-9A54-8DF1A5732450}">
      <dsp:nvSpPr>
        <dsp:cNvPr id="0" name=""/>
        <dsp:cNvSpPr/>
      </dsp:nvSpPr>
      <dsp:spPr>
        <a:xfrm>
          <a:off x="5704462" y="318605"/>
          <a:ext cx="2315849" cy="1389509"/>
        </a:xfrm>
        <a:prstGeom prst="rect">
          <a:avLst/>
        </a:prstGeom>
        <a:solidFill>
          <a:schemeClr val="accent2">
            <a:hueOff val="1080030"/>
            <a:satOff val="15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Transformation agroalimentaire de proximité,</a:t>
          </a:r>
          <a:endParaRPr lang="en-US" sz="2000" kern="1200">
            <a:latin typeface="Arial Narrow" panose="020B0606020202030204" pitchFamily="34" charset="0"/>
          </a:endParaRPr>
        </a:p>
      </dsp:txBody>
      <dsp:txXfrm>
        <a:off x="5704462" y="318605"/>
        <a:ext cx="2315849" cy="1389509"/>
      </dsp:txXfrm>
    </dsp:sp>
    <dsp:sp modelId="{6C7DA9AC-A2AA-43E0-95BC-62AF49056E07}">
      <dsp:nvSpPr>
        <dsp:cNvPr id="0" name=""/>
        <dsp:cNvSpPr/>
      </dsp:nvSpPr>
      <dsp:spPr>
        <a:xfrm>
          <a:off x="1165397" y="1706315"/>
          <a:ext cx="8545485" cy="502045"/>
        </a:xfrm>
        <a:custGeom>
          <a:avLst/>
          <a:gdLst/>
          <a:ahLst/>
          <a:cxnLst/>
          <a:rect l="0" t="0" r="0" b="0"/>
          <a:pathLst>
            <a:path>
              <a:moveTo>
                <a:pt x="8545485" y="0"/>
              </a:moveTo>
              <a:lnTo>
                <a:pt x="8545485" y="268122"/>
              </a:lnTo>
              <a:lnTo>
                <a:pt x="0" y="268122"/>
              </a:lnTo>
              <a:lnTo>
                <a:pt x="0" y="502045"/>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224088" y="1954672"/>
        <a:ext cx="428103" cy="5331"/>
      </dsp:txXfrm>
    </dsp:sp>
    <dsp:sp modelId="{F2678651-92C9-4A67-B962-BBEE6C27B84D}">
      <dsp:nvSpPr>
        <dsp:cNvPr id="0" name=""/>
        <dsp:cNvSpPr/>
      </dsp:nvSpPr>
      <dsp:spPr>
        <a:xfrm>
          <a:off x="8552957" y="318605"/>
          <a:ext cx="2315849" cy="1389509"/>
        </a:xfrm>
        <a:prstGeom prst="rect">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Agriculture numérique (AgriTech), hydroponie, aquaponie, etc.</a:t>
          </a:r>
          <a:endParaRPr lang="en-US" sz="2000" kern="1200">
            <a:latin typeface="Arial Narrow" panose="020B0606020202030204" pitchFamily="34" charset="0"/>
          </a:endParaRPr>
        </a:p>
      </dsp:txBody>
      <dsp:txXfrm>
        <a:off x="8552957" y="318605"/>
        <a:ext cx="2315849" cy="1389509"/>
      </dsp:txXfrm>
    </dsp:sp>
    <dsp:sp modelId="{416CFBF1-3DF8-41A7-9FFD-3FAFD5BEEC40}">
      <dsp:nvSpPr>
        <dsp:cNvPr id="0" name=""/>
        <dsp:cNvSpPr/>
      </dsp:nvSpPr>
      <dsp:spPr>
        <a:xfrm>
          <a:off x="2321522"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2932849"/>
        <a:ext cx="26632" cy="5331"/>
      </dsp:txXfrm>
    </dsp:sp>
    <dsp:sp modelId="{18B9D56D-E16F-4A5D-AECB-C3EBF2828016}">
      <dsp:nvSpPr>
        <dsp:cNvPr id="0" name=""/>
        <dsp:cNvSpPr/>
      </dsp:nvSpPr>
      <dsp:spPr>
        <a:xfrm>
          <a:off x="7472" y="2240760"/>
          <a:ext cx="2315849" cy="1389509"/>
        </a:xfrm>
        <a:prstGeom prst="rect">
          <a:avLst/>
        </a:prstGeom>
        <a:solidFill>
          <a:schemeClr val="accent2">
            <a:hueOff val="2160060"/>
            <a:satOff val="301"/>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Intelligence artificielle au service de l’AUP,</a:t>
          </a:r>
          <a:endParaRPr lang="en-US" sz="2000" kern="1200">
            <a:latin typeface="Arial Narrow" panose="020B0606020202030204" pitchFamily="34" charset="0"/>
          </a:endParaRPr>
        </a:p>
      </dsp:txBody>
      <dsp:txXfrm>
        <a:off x="7472" y="2240760"/>
        <a:ext cx="2315849" cy="1389509"/>
      </dsp:txXfrm>
    </dsp:sp>
    <dsp:sp modelId="{D5020B77-93C7-48E9-86D9-B90D90228744}">
      <dsp:nvSpPr>
        <dsp:cNvPr id="0" name=""/>
        <dsp:cNvSpPr/>
      </dsp:nvSpPr>
      <dsp:spPr>
        <a:xfrm>
          <a:off x="5170017"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2932849"/>
        <a:ext cx="26632" cy="5331"/>
      </dsp:txXfrm>
    </dsp:sp>
    <dsp:sp modelId="{79A66CDD-C3A3-4700-8A99-C5BE957E0226}">
      <dsp:nvSpPr>
        <dsp:cNvPr id="0" name=""/>
        <dsp:cNvSpPr/>
      </dsp:nvSpPr>
      <dsp:spPr>
        <a:xfrm>
          <a:off x="2855967" y="2240760"/>
          <a:ext cx="2315849" cy="1389509"/>
        </a:xfrm>
        <a:prstGeom prst="rect">
          <a:avLst/>
        </a:prstGeom>
        <a:solidFill>
          <a:schemeClr val="accent2">
            <a:hueOff val="2700075"/>
            <a:satOff val="376"/>
            <a:lumOff val="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Création de jardins collectifs ou pédagogiques,</a:t>
          </a:r>
          <a:endParaRPr lang="en-US" sz="2000" kern="1200">
            <a:latin typeface="Arial Narrow" panose="020B0606020202030204" pitchFamily="34" charset="0"/>
          </a:endParaRPr>
        </a:p>
      </dsp:txBody>
      <dsp:txXfrm>
        <a:off x="2855967" y="2240760"/>
        <a:ext cx="2315849" cy="1389509"/>
      </dsp:txXfrm>
    </dsp:sp>
    <dsp:sp modelId="{C25F1CED-E158-4708-8ED2-E18F4847F427}">
      <dsp:nvSpPr>
        <dsp:cNvPr id="0" name=""/>
        <dsp:cNvSpPr/>
      </dsp:nvSpPr>
      <dsp:spPr>
        <a:xfrm>
          <a:off x="5704462" y="2240760"/>
          <a:ext cx="2315849" cy="1389509"/>
        </a:xfrm>
        <a:prstGeom prst="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Fournisseur des biens et services en AUP</a:t>
          </a:r>
          <a:endParaRPr lang="en-US" sz="2000" kern="1200">
            <a:latin typeface="Arial Narrow" panose="020B0606020202030204" pitchFamily="34" charset="0"/>
          </a:endParaRPr>
        </a:p>
      </dsp:txBody>
      <dsp:txXfrm>
        <a:off x="5704462" y="2240760"/>
        <a:ext cx="2315849" cy="13895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300B8-24E3-4573-8D9C-71983987C638}">
      <dsp:nvSpPr>
        <dsp:cNvPr id="0" name=""/>
        <dsp:cNvSpPr/>
      </dsp:nvSpPr>
      <dsp:spPr>
        <a:xfrm>
          <a:off x="232152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1010694"/>
        <a:ext cx="26632" cy="5331"/>
      </dsp:txXfrm>
    </dsp:sp>
    <dsp:sp modelId="{8EFB0BC7-0829-4BDD-934D-C2D97BF800FD}">
      <dsp:nvSpPr>
        <dsp:cNvPr id="0" name=""/>
        <dsp:cNvSpPr/>
      </dsp:nvSpPr>
      <dsp:spPr>
        <a:xfrm>
          <a:off x="7472" y="318605"/>
          <a:ext cx="2315849" cy="13895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Arial Narrow" panose="020B0606020202030204" pitchFamily="34" charset="0"/>
            </a:rPr>
            <a:t>Productions végétales, animales ou agroforesterie en milieu urbain/périurbain,</a:t>
          </a:r>
          <a:endParaRPr lang="en-US" sz="2000" kern="1200" dirty="0">
            <a:latin typeface="Arial Narrow" panose="020B0606020202030204" pitchFamily="34" charset="0"/>
          </a:endParaRPr>
        </a:p>
      </dsp:txBody>
      <dsp:txXfrm>
        <a:off x="7472" y="318605"/>
        <a:ext cx="2315849" cy="1389509"/>
      </dsp:txXfrm>
    </dsp:sp>
    <dsp:sp modelId="{6CF238AF-FBC3-4DDE-9A47-8B504675BAAA}">
      <dsp:nvSpPr>
        <dsp:cNvPr id="0" name=""/>
        <dsp:cNvSpPr/>
      </dsp:nvSpPr>
      <dsp:spPr>
        <a:xfrm>
          <a:off x="5170017"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1010694"/>
        <a:ext cx="26632" cy="5331"/>
      </dsp:txXfrm>
    </dsp:sp>
    <dsp:sp modelId="{B6C8B525-14C2-4B24-BF5C-B855B734FFE3}">
      <dsp:nvSpPr>
        <dsp:cNvPr id="0" name=""/>
        <dsp:cNvSpPr/>
      </dsp:nvSpPr>
      <dsp:spPr>
        <a:xfrm>
          <a:off x="2855967" y="318605"/>
          <a:ext cx="2315849" cy="1389509"/>
        </a:xfrm>
        <a:prstGeom prst="rect">
          <a:avLst/>
        </a:prstGeom>
        <a:solidFill>
          <a:schemeClr val="accent2">
            <a:hueOff val="540015"/>
            <a:satOff val="75"/>
            <a:lumOff val="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Recyclage et valorisation des déchets organiques,</a:t>
          </a:r>
          <a:endParaRPr lang="en-US" sz="2000" kern="1200">
            <a:latin typeface="Arial Narrow" panose="020B0606020202030204" pitchFamily="34" charset="0"/>
          </a:endParaRPr>
        </a:p>
      </dsp:txBody>
      <dsp:txXfrm>
        <a:off x="2855967" y="318605"/>
        <a:ext cx="2315849" cy="1389509"/>
      </dsp:txXfrm>
    </dsp:sp>
    <dsp:sp modelId="{E9F19D20-3F1B-40A9-A4FC-E06E2358E0CC}">
      <dsp:nvSpPr>
        <dsp:cNvPr id="0" name=""/>
        <dsp:cNvSpPr/>
      </dsp:nvSpPr>
      <dsp:spPr>
        <a:xfrm>
          <a:off x="801851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8256218" y="1010694"/>
        <a:ext cx="26632" cy="5331"/>
      </dsp:txXfrm>
    </dsp:sp>
    <dsp:sp modelId="{BE004B80-247F-40BD-9A54-8DF1A5732450}">
      <dsp:nvSpPr>
        <dsp:cNvPr id="0" name=""/>
        <dsp:cNvSpPr/>
      </dsp:nvSpPr>
      <dsp:spPr>
        <a:xfrm>
          <a:off x="5704462" y="318605"/>
          <a:ext cx="2315849" cy="1389509"/>
        </a:xfrm>
        <a:prstGeom prst="rect">
          <a:avLst/>
        </a:prstGeom>
        <a:solidFill>
          <a:schemeClr val="accent2">
            <a:hueOff val="1080030"/>
            <a:satOff val="15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Transformation agroalimentaire de proximité,</a:t>
          </a:r>
          <a:endParaRPr lang="en-US" sz="2000" kern="1200">
            <a:latin typeface="Arial Narrow" panose="020B0606020202030204" pitchFamily="34" charset="0"/>
          </a:endParaRPr>
        </a:p>
      </dsp:txBody>
      <dsp:txXfrm>
        <a:off x="5704462" y="318605"/>
        <a:ext cx="2315849" cy="1389509"/>
      </dsp:txXfrm>
    </dsp:sp>
    <dsp:sp modelId="{6C7DA9AC-A2AA-43E0-95BC-62AF49056E07}">
      <dsp:nvSpPr>
        <dsp:cNvPr id="0" name=""/>
        <dsp:cNvSpPr/>
      </dsp:nvSpPr>
      <dsp:spPr>
        <a:xfrm>
          <a:off x="1165397" y="1706315"/>
          <a:ext cx="8545485" cy="502045"/>
        </a:xfrm>
        <a:custGeom>
          <a:avLst/>
          <a:gdLst/>
          <a:ahLst/>
          <a:cxnLst/>
          <a:rect l="0" t="0" r="0" b="0"/>
          <a:pathLst>
            <a:path>
              <a:moveTo>
                <a:pt x="8545485" y="0"/>
              </a:moveTo>
              <a:lnTo>
                <a:pt x="8545485" y="268122"/>
              </a:lnTo>
              <a:lnTo>
                <a:pt x="0" y="268122"/>
              </a:lnTo>
              <a:lnTo>
                <a:pt x="0" y="502045"/>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224088" y="1954672"/>
        <a:ext cx="428103" cy="5331"/>
      </dsp:txXfrm>
    </dsp:sp>
    <dsp:sp modelId="{F2678651-92C9-4A67-B962-BBEE6C27B84D}">
      <dsp:nvSpPr>
        <dsp:cNvPr id="0" name=""/>
        <dsp:cNvSpPr/>
      </dsp:nvSpPr>
      <dsp:spPr>
        <a:xfrm>
          <a:off x="8552957" y="318605"/>
          <a:ext cx="2315849" cy="1389509"/>
        </a:xfrm>
        <a:prstGeom prst="rect">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Agriculture numérique (AgriTech), hydroponie, aquaponie, etc.</a:t>
          </a:r>
          <a:endParaRPr lang="en-US" sz="2000" kern="1200">
            <a:latin typeface="Arial Narrow" panose="020B0606020202030204" pitchFamily="34" charset="0"/>
          </a:endParaRPr>
        </a:p>
      </dsp:txBody>
      <dsp:txXfrm>
        <a:off x="8552957" y="318605"/>
        <a:ext cx="2315849" cy="1389509"/>
      </dsp:txXfrm>
    </dsp:sp>
    <dsp:sp modelId="{416CFBF1-3DF8-41A7-9FFD-3FAFD5BEEC40}">
      <dsp:nvSpPr>
        <dsp:cNvPr id="0" name=""/>
        <dsp:cNvSpPr/>
      </dsp:nvSpPr>
      <dsp:spPr>
        <a:xfrm>
          <a:off x="2321522"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2932849"/>
        <a:ext cx="26632" cy="5331"/>
      </dsp:txXfrm>
    </dsp:sp>
    <dsp:sp modelId="{18B9D56D-E16F-4A5D-AECB-C3EBF2828016}">
      <dsp:nvSpPr>
        <dsp:cNvPr id="0" name=""/>
        <dsp:cNvSpPr/>
      </dsp:nvSpPr>
      <dsp:spPr>
        <a:xfrm>
          <a:off x="7472" y="2240760"/>
          <a:ext cx="2315849" cy="1389509"/>
        </a:xfrm>
        <a:prstGeom prst="rect">
          <a:avLst/>
        </a:prstGeom>
        <a:solidFill>
          <a:schemeClr val="accent2">
            <a:hueOff val="2160060"/>
            <a:satOff val="301"/>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Intelligence artificielle au service de l’AUP,</a:t>
          </a:r>
          <a:endParaRPr lang="en-US" sz="2000" kern="1200">
            <a:latin typeface="Arial Narrow" panose="020B0606020202030204" pitchFamily="34" charset="0"/>
          </a:endParaRPr>
        </a:p>
      </dsp:txBody>
      <dsp:txXfrm>
        <a:off x="7472" y="2240760"/>
        <a:ext cx="2315849" cy="1389509"/>
      </dsp:txXfrm>
    </dsp:sp>
    <dsp:sp modelId="{D5020B77-93C7-48E9-86D9-B90D90228744}">
      <dsp:nvSpPr>
        <dsp:cNvPr id="0" name=""/>
        <dsp:cNvSpPr/>
      </dsp:nvSpPr>
      <dsp:spPr>
        <a:xfrm>
          <a:off x="5170017"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2932849"/>
        <a:ext cx="26632" cy="5331"/>
      </dsp:txXfrm>
    </dsp:sp>
    <dsp:sp modelId="{79A66CDD-C3A3-4700-8A99-C5BE957E0226}">
      <dsp:nvSpPr>
        <dsp:cNvPr id="0" name=""/>
        <dsp:cNvSpPr/>
      </dsp:nvSpPr>
      <dsp:spPr>
        <a:xfrm>
          <a:off x="2855967" y="2240760"/>
          <a:ext cx="2315849" cy="1389509"/>
        </a:xfrm>
        <a:prstGeom prst="rect">
          <a:avLst/>
        </a:prstGeom>
        <a:solidFill>
          <a:schemeClr val="accent2">
            <a:hueOff val="2700075"/>
            <a:satOff val="376"/>
            <a:lumOff val="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Création de jardins collectifs ou pédagogiques,</a:t>
          </a:r>
          <a:endParaRPr lang="en-US" sz="2000" kern="1200">
            <a:latin typeface="Arial Narrow" panose="020B0606020202030204" pitchFamily="34" charset="0"/>
          </a:endParaRPr>
        </a:p>
      </dsp:txBody>
      <dsp:txXfrm>
        <a:off x="2855967" y="2240760"/>
        <a:ext cx="2315849" cy="1389509"/>
      </dsp:txXfrm>
    </dsp:sp>
    <dsp:sp modelId="{C25F1CED-E158-4708-8ED2-E18F4847F427}">
      <dsp:nvSpPr>
        <dsp:cNvPr id="0" name=""/>
        <dsp:cNvSpPr/>
      </dsp:nvSpPr>
      <dsp:spPr>
        <a:xfrm>
          <a:off x="5704462" y="2240760"/>
          <a:ext cx="2315849" cy="1389509"/>
        </a:xfrm>
        <a:prstGeom prst="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Fournisseur des biens et services en AUP</a:t>
          </a:r>
          <a:endParaRPr lang="en-US" sz="2000" kern="1200">
            <a:latin typeface="Arial Narrow" panose="020B0606020202030204" pitchFamily="34" charset="0"/>
          </a:endParaRPr>
        </a:p>
      </dsp:txBody>
      <dsp:txXfrm>
        <a:off x="5704462" y="2240760"/>
        <a:ext cx="2315849" cy="13895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300B8-24E3-4573-8D9C-71983987C638}">
      <dsp:nvSpPr>
        <dsp:cNvPr id="0" name=""/>
        <dsp:cNvSpPr/>
      </dsp:nvSpPr>
      <dsp:spPr>
        <a:xfrm>
          <a:off x="232152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1010694"/>
        <a:ext cx="26632" cy="5331"/>
      </dsp:txXfrm>
    </dsp:sp>
    <dsp:sp modelId="{8EFB0BC7-0829-4BDD-934D-C2D97BF800FD}">
      <dsp:nvSpPr>
        <dsp:cNvPr id="0" name=""/>
        <dsp:cNvSpPr/>
      </dsp:nvSpPr>
      <dsp:spPr>
        <a:xfrm>
          <a:off x="7472" y="318605"/>
          <a:ext cx="2315849" cy="13895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Arial Narrow" panose="020B0606020202030204" pitchFamily="34" charset="0"/>
            </a:rPr>
            <a:t>Productions végétales, animales ou agroforesterie en milieu urbain/périurbain,</a:t>
          </a:r>
          <a:endParaRPr lang="en-US" sz="2000" kern="1200" dirty="0">
            <a:latin typeface="Arial Narrow" panose="020B0606020202030204" pitchFamily="34" charset="0"/>
          </a:endParaRPr>
        </a:p>
      </dsp:txBody>
      <dsp:txXfrm>
        <a:off x="7472" y="318605"/>
        <a:ext cx="2315849" cy="1389509"/>
      </dsp:txXfrm>
    </dsp:sp>
    <dsp:sp modelId="{6CF238AF-FBC3-4DDE-9A47-8B504675BAAA}">
      <dsp:nvSpPr>
        <dsp:cNvPr id="0" name=""/>
        <dsp:cNvSpPr/>
      </dsp:nvSpPr>
      <dsp:spPr>
        <a:xfrm>
          <a:off x="5170017"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1010694"/>
        <a:ext cx="26632" cy="5331"/>
      </dsp:txXfrm>
    </dsp:sp>
    <dsp:sp modelId="{B6C8B525-14C2-4B24-BF5C-B855B734FFE3}">
      <dsp:nvSpPr>
        <dsp:cNvPr id="0" name=""/>
        <dsp:cNvSpPr/>
      </dsp:nvSpPr>
      <dsp:spPr>
        <a:xfrm>
          <a:off x="2855967" y="318605"/>
          <a:ext cx="2315849" cy="1389509"/>
        </a:xfrm>
        <a:prstGeom prst="rect">
          <a:avLst/>
        </a:prstGeom>
        <a:solidFill>
          <a:schemeClr val="accent2">
            <a:hueOff val="540015"/>
            <a:satOff val="75"/>
            <a:lumOff val="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Recyclage et valorisation des déchets organiques,</a:t>
          </a:r>
          <a:endParaRPr lang="en-US" sz="2000" kern="1200">
            <a:latin typeface="Arial Narrow" panose="020B0606020202030204" pitchFamily="34" charset="0"/>
          </a:endParaRPr>
        </a:p>
      </dsp:txBody>
      <dsp:txXfrm>
        <a:off x="2855967" y="318605"/>
        <a:ext cx="2315849" cy="1389509"/>
      </dsp:txXfrm>
    </dsp:sp>
    <dsp:sp modelId="{E9F19D20-3F1B-40A9-A4FC-E06E2358E0CC}">
      <dsp:nvSpPr>
        <dsp:cNvPr id="0" name=""/>
        <dsp:cNvSpPr/>
      </dsp:nvSpPr>
      <dsp:spPr>
        <a:xfrm>
          <a:off x="801851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8256218" y="1010694"/>
        <a:ext cx="26632" cy="5331"/>
      </dsp:txXfrm>
    </dsp:sp>
    <dsp:sp modelId="{BE004B80-247F-40BD-9A54-8DF1A5732450}">
      <dsp:nvSpPr>
        <dsp:cNvPr id="0" name=""/>
        <dsp:cNvSpPr/>
      </dsp:nvSpPr>
      <dsp:spPr>
        <a:xfrm>
          <a:off x="5704462" y="318605"/>
          <a:ext cx="2315849" cy="1389509"/>
        </a:xfrm>
        <a:prstGeom prst="rect">
          <a:avLst/>
        </a:prstGeom>
        <a:solidFill>
          <a:schemeClr val="accent2">
            <a:hueOff val="1080030"/>
            <a:satOff val="15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Transformation agroalimentaire de proximité,</a:t>
          </a:r>
          <a:endParaRPr lang="en-US" sz="2000" kern="1200">
            <a:latin typeface="Arial Narrow" panose="020B0606020202030204" pitchFamily="34" charset="0"/>
          </a:endParaRPr>
        </a:p>
      </dsp:txBody>
      <dsp:txXfrm>
        <a:off x="5704462" y="318605"/>
        <a:ext cx="2315849" cy="1389509"/>
      </dsp:txXfrm>
    </dsp:sp>
    <dsp:sp modelId="{6C7DA9AC-A2AA-43E0-95BC-62AF49056E07}">
      <dsp:nvSpPr>
        <dsp:cNvPr id="0" name=""/>
        <dsp:cNvSpPr/>
      </dsp:nvSpPr>
      <dsp:spPr>
        <a:xfrm>
          <a:off x="1165397" y="1706315"/>
          <a:ext cx="8545485" cy="502045"/>
        </a:xfrm>
        <a:custGeom>
          <a:avLst/>
          <a:gdLst/>
          <a:ahLst/>
          <a:cxnLst/>
          <a:rect l="0" t="0" r="0" b="0"/>
          <a:pathLst>
            <a:path>
              <a:moveTo>
                <a:pt x="8545485" y="0"/>
              </a:moveTo>
              <a:lnTo>
                <a:pt x="8545485" y="268122"/>
              </a:lnTo>
              <a:lnTo>
                <a:pt x="0" y="268122"/>
              </a:lnTo>
              <a:lnTo>
                <a:pt x="0" y="502045"/>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224088" y="1954672"/>
        <a:ext cx="428103" cy="5331"/>
      </dsp:txXfrm>
    </dsp:sp>
    <dsp:sp modelId="{F2678651-92C9-4A67-B962-BBEE6C27B84D}">
      <dsp:nvSpPr>
        <dsp:cNvPr id="0" name=""/>
        <dsp:cNvSpPr/>
      </dsp:nvSpPr>
      <dsp:spPr>
        <a:xfrm>
          <a:off x="8552957" y="318605"/>
          <a:ext cx="2315849" cy="1389509"/>
        </a:xfrm>
        <a:prstGeom prst="rect">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Agriculture numérique (AgriTech), hydroponie, aquaponie, etc.</a:t>
          </a:r>
          <a:endParaRPr lang="en-US" sz="2000" kern="1200">
            <a:latin typeface="Arial Narrow" panose="020B0606020202030204" pitchFamily="34" charset="0"/>
          </a:endParaRPr>
        </a:p>
      </dsp:txBody>
      <dsp:txXfrm>
        <a:off x="8552957" y="318605"/>
        <a:ext cx="2315849" cy="1389509"/>
      </dsp:txXfrm>
    </dsp:sp>
    <dsp:sp modelId="{416CFBF1-3DF8-41A7-9FFD-3FAFD5BEEC40}">
      <dsp:nvSpPr>
        <dsp:cNvPr id="0" name=""/>
        <dsp:cNvSpPr/>
      </dsp:nvSpPr>
      <dsp:spPr>
        <a:xfrm>
          <a:off x="2321522"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2932849"/>
        <a:ext cx="26632" cy="5331"/>
      </dsp:txXfrm>
    </dsp:sp>
    <dsp:sp modelId="{18B9D56D-E16F-4A5D-AECB-C3EBF2828016}">
      <dsp:nvSpPr>
        <dsp:cNvPr id="0" name=""/>
        <dsp:cNvSpPr/>
      </dsp:nvSpPr>
      <dsp:spPr>
        <a:xfrm>
          <a:off x="7472" y="2240760"/>
          <a:ext cx="2315849" cy="1389509"/>
        </a:xfrm>
        <a:prstGeom prst="rect">
          <a:avLst/>
        </a:prstGeom>
        <a:solidFill>
          <a:schemeClr val="accent2">
            <a:hueOff val="2160060"/>
            <a:satOff val="301"/>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Intelligence artificielle au service de l’AUP,</a:t>
          </a:r>
          <a:endParaRPr lang="en-US" sz="2000" kern="1200">
            <a:latin typeface="Arial Narrow" panose="020B0606020202030204" pitchFamily="34" charset="0"/>
          </a:endParaRPr>
        </a:p>
      </dsp:txBody>
      <dsp:txXfrm>
        <a:off x="7472" y="2240760"/>
        <a:ext cx="2315849" cy="1389509"/>
      </dsp:txXfrm>
    </dsp:sp>
    <dsp:sp modelId="{D5020B77-93C7-48E9-86D9-B90D90228744}">
      <dsp:nvSpPr>
        <dsp:cNvPr id="0" name=""/>
        <dsp:cNvSpPr/>
      </dsp:nvSpPr>
      <dsp:spPr>
        <a:xfrm>
          <a:off x="5170017"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2932849"/>
        <a:ext cx="26632" cy="5331"/>
      </dsp:txXfrm>
    </dsp:sp>
    <dsp:sp modelId="{79A66CDD-C3A3-4700-8A99-C5BE957E0226}">
      <dsp:nvSpPr>
        <dsp:cNvPr id="0" name=""/>
        <dsp:cNvSpPr/>
      </dsp:nvSpPr>
      <dsp:spPr>
        <a:xfrm>
          <a:off x="2855967" y="2240760"/>
          <a:ext cx="2315849" cy="1389509"/>
        </a:xfrm>
        <a:prstGeom prst="rect">
          <a:avLst/>
        </a:prstGeom>
        <a:solidFill>
          <a:schemeClr val="accent2">
            <a:hueOff val="2700075"/>
            <a:satOff val="376"/>
            <a:lumOff val="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Création de jardins collectifs ou pédagogiques,</a:t>
          </a:r>
          <a:endParaRPr lang="en-US" sz="2000" kern="1200">
            <a:latin typeface="Arial Narrow" panose="020B0606020202030204" pitchFamily="34" charset="0"/>
          </a:endParaRPr>
        </a:p>
      </dsp:txBody>
      <dsp:txXfrm>
        <a:off x="2855967" y="2240760"/>
        <a:ext cx="2315849" cy="1389509"/>
      </dsp:txXfrm>
    </dsp:sp>
    <dsp:sp modelId="{C25F1CED-E158-4708-8ED2-E18F4847F427}">
      <dsp:nvSpPr>
        <dsp:cNvPr id="0" name=""/>
        <dsp:cNvSpPr/>
      </dsp:nvSpPr>
      <dsp:spPr>
        <a:xfrm>
          <a:off x="5704462" y="2240760"/>
          <a:ext cx="2315849" cy="1389509"/>
        </a:xfrm>
        <a:prstGeom prst="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Fournisseur des biens et services en AUP</a:t>
          </a:r>
          <a:endParaRPr lang="en-US" sz="2000" kern="1200">
            <a:latin typeface="Arial Narrow" panose="020B0606020202030204" pitchFamily="34" charset="0"/>
          </a:endParaRPr>
        </a:p>
      </dsp:txBody>
      <dsp:txXfrm>
        <a:off x="5704462" y="2240760"/>
        <a:ext cx="2315849" cy="138950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300B8-24E3-4573-8D9C-71983987C638}">
      <dsp:nvSpPr>
        <dsp:cNvPr id="0" name=""/>
        <dsp:cNvSpPr/>
      </dsp:nvSpPr>
      <dsp:spPr>
        <a:xfrm>
          <a:off x="232152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1010694"/>
        <a:ext cx="26632" cy="5331"/>
      </dsp:txXfrm>
    </dsp:sp>
    <dsp:sp modelId="{8EFB0BC7-0829-4BDD-934D-C2D97BF800FD}">
      <dsp:nvSpPr>
        <dsp:cNvPr id="0" name=""/>
        <dsp:cNvSpPr/>
      </dsp:nvSpPr>
      <dsp:spPr>
        <a:xfrm>
          <a:off x="7472" y="318605"/>
          <a:ext cx="2315849" cy="13895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Arial Narrow" panose="020B0606020202030204" pitchFamily="34" charset="0"/>
            </a:rPr>
            <a:t>Productions végétales, animales ou agroforesterie en milieu urbain/périurbain,</a:t>
          </a:r>
          <a:endParaRPr lang="en-US" sz="2000" kern="1200" dirty="0">
            <a:latin typeface="Arial Narrow" panose="020B0606020202030204" pitchFamily="34" charset="0"/>
          </a:endParaRPr>
        </a:p>
      </dsp:txBody>
      <dsp:txXfrm>
        <a:off x="7472" y="318605"/>
        <a:ext cx="2315849" cy="1389509"/>
      </dsp:txXfrm>
    </dsp:sp>
    <dsp:sp modelId="{6CF238AF-FBC3-4DDE-9A47-8B504675BAAA}">
      <dsp:nvSpPr>
        <dsp:cNvPr id="0" name=""/>
        <dsp:cNvSpPr/>
      </dsp:nvSpPr>
      <dsp:spPr>
        <a:xfrm>
          <a:off x="5170017"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1010694"/>
        <a:ext cx="26632" cy="5331"/>
      </dsp:txXfrm>
    </dsp:sp>
    <dsp:sp modelId="{B6C8B525-14C2-4B24-BF5C-B855B734FFE3}">
      <dsp:nvSpPr>
        <dsp:cNvPr id="0" name=""/>
        <dsp:cNvSpPr/>
      </dsp:nvSpPr>
      <dsp:spPr>
        <a:xfrm>
          <a:off x="2855967" y="318605"/>
          <a:ext cx="2315849" cy="1389509"/>
        </a:xfrm>
        <a:prstGeom prst="rect">
          <a:avLst/>
        </a:prstGeom>
        <a:solidFill>
          <a:schemeClr val="accent2">
            <a:hueOff val="540015"/>
            <a:satOff val="75"/>
            <a:lumOff val="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Recyclage et valorisation des déchets organiques,</a:t>
          </a:r>
          <a:endParaRPr lang="en-US" sz="2000" kern="1200">
            <a:latin typeface="Arial Narrow" panose="020B0606020202030204" pitchFamily="34" charset="0"/>
          </a:endParaRPr>
        </a:p>
      </dsp:txBody>
      <dsp:txXfrm>
        <a:off x="2855967" y="318605"/>
        <a:ext cx="2315849" cy="1389509"/>
      </dsp:txXfrm>
    </dsp:sp>
    <dsp:sp modelId="{E9F19D20-3F1B-40A9-A4FC-E06E2358E0CC}">
      <dsp:nvSpPr>
        <dsp:cNvPr id="0" name=""/>
        <dsp:cNvSpPr/>
      </dsp:nvSpPr>
      <dsp:spPr>
        <a:xfrm>
          <a:off x="801851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8256218" y="1010694"/>
        <a:ext cx="26632" cy="5331"/>
      </dsp:txXfrm>
    </dsp:sp>
    <dsp:sp modelId="{BE004B80-247F-40BD-9A54-8DF1A5732450}">
      <dsp:nvSpPr>
        <dsp:cNvPr id="0" name=""/>
        <dsp:cNvSpPr/>
      </dsp:nvSpPr>
      <dsp:spPr>
        <a:xfrm>
          <a:off x="5704462" y="318605"/>
          <a:ext cx="2315849" cy="1389509"/>
        </a:xfrm>
        <a:prstGeom prst="rect">
          <a:avLst/>
        </a:prstGeom>
        <a:solidFill>
          <a:schemeClr val="accent2">
            <a:hueOff val="1080030"/>
            <a:satOff val="15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Transformation agroalimentaire de proximité,</a:t>
          </a:r>
          <a:endParaRPr lang="en-US" sz="2000" kern="1200">
            <a:latin typeface="Arial Narrow" panose="020B0606020202030204" pitchFamily="34" charset="0"/>
          </a:endParaRPr>
        </a:p>
      </dsp:txBody>
      <dsp:txXfrm>
        <a:off x="5704462" y="318605"/>
        <a:ext cx="2315849" cy="1389509"/>
      </dsp:txXfrm>
    </dsp:sp>
    <dsp:sp modelId="{6C7DA9AC-A2AA-43E0-95BC-62AF49056E07}">
      <dsp:nvSpPr>
        <dsp:cNvPr id="0" name=""/>
        <dsp:cNvSpPr/>
      </dsp:nvSpPr>
      <dsp:spPr>
        <a:xfrm>
          <a:off x="1165397" y="1706315"/>
          <a:ext cx="8545485" cy="502045"/>
        </a:xfrm>
        <a:custGeom>
          <a:avLst/>
          <a:gdLst/>
          <a:ahLst/>
          <a:cxnLst/>
          <a:rect l="0" t="0" r="0" b="0"/>
          <a:pathLst>
            <a:path>
              <a:moveTo>
                <a:pt x="8545485" y="0"/>
              </a:moveTo>
              <a:lnTo>
                <a:pt x="8545485" y="268122"/>
              </a:lnTo>
              <a:lnTo>
                <a:pt x="0" y="268122"/>
              </a:lnTo>
              <a:lnTo>
                <a:pt x="0" y="502045"/>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224088" y="1954672"/>
        <a:ext cx="428103" cy="5331"/>
      </dsp:txXfrm>
    </dsp:sp>
    <dsp:sp modelId="{F2678651-92C9-4A67-B962-BBEE6C27B84D}">
      <dsp:nvSpPr>
        <dsp:cNvPr id="0" name=""/>
        <dsp:cNvSpPr/>
      </dsp:nvSpPr>
      <dsp:spPr>
        <a:xfrm>
          <a:off x="8552957" y="318605"/>
          <a:ext cx="2315849" cy="1389509"/>
        </a:xfrm>
        <a:prstGeom prst="rect">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Agriculture numérique (AgriTech), hydroponie, aquaponie, etc.</a:t>
          </a:r>
          <a:endParaRPr lang="en-US" sz="2000" kern="1200">
            <a:latin typeface="Arial Narrow" panose="020B0606020202030204" pitchFamily="34" charset="0"/>
          </a:endParaRPr>
        </a:p>
      </dsp:txBody>
      <dsp:txXfrm>
        <a:off x="8552957" y="318605"/>
        <a:ext cx="2315849" cy="1389509"/>
      </dsp:txXfrm>
    </dsp:sp>
    <dsp:sp modelId="{416CFBF1-3DF8-41A7-9FFD-3FAFD5BEEC40}">
      <dsp:nvSpPr>
        <dsp:cNvPr id="0" name=""/>
        <dsp:cNvSpPr/>
      </dsp:nvSpPr>
      <dsp:spPr>
        <a:xfrm>
          <a:off x="2321522"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2932849"/>
        <a:ext cx="26632" cy="5331"/>
      </dsp:txXfrm>
    </dsp:sp>
    <dsp:sp modelId="{18B9D56D-E16F-4A5D-AECB-C3EBF2828016}">
      <dsp:nvSpPr>
        <dsp:cNvPr id="0" name=""/>
        <dsp:cNvSpPr/>
      </dsp:nvSpPr>
      <dsp:spPr>
        <a:xfrm>
          <a:off x="7472" y="2240760"/>
          <a:ext cx="2315849" cy="1389509"/>
        </a:xfrm>
        <a:prstGeom prst="rect">
          <a:avLst/>
        </a:prstGeom>
        <a:solidFill>
          <a:schemeClr val="accent2">
            <a:hueOff val="2160060"/>
            <a:satOff val="301"/>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Intelligence artificielle au service de l’AUP,</a:t>
          </a:r>
          <a:endParaRPr lang="en-US" sz="2000" kern="1200">
            <a:latin typeface="Arial Narrow" panose="020B0606020202030204" pitchFamily="34" charset="0"/>
          </a:endParaRPr>
        </a:p>
      </dsp:txBody>
      <dsp:txXfrm>
        <a:off x="7472" y="2240760"/>
        <a:ext cx="2315849" cy="1389509"/>
      </dsp:txXfrm>
    </dsp:sp>
    <dsp:sp modelId="{D5020B77-93C7-48E9-86D9-B90D90228744}">
      <dsp:nvSpPr>
        <dsp:cNvPr id="0" name=""/>
        <dsp:cNvSpPr/>
      </dsp:nvSpPr>
      <dsp:spPr>
        <a:xfrm>
          <a:off x="5170017"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2932849"/>
        <a:ext cx="26632" cy="5331"/>
      </dsp:txXfrm>
    </dsp:sp>
    <dsp:sp modelId="{79A66CDD-C3A3-4700-8A99-C5BE957E0226}">
      <dsp:nvSpPr>
        <dsp:cNvPr id="0" name=""/>
        <dsp:cNvSpPr/>
      </dsp:nvSpPr>
      <dsp:spPr>
        <a:xfrm>
          <a:off x="2855967" y="2240760"/>
          <a:ext cx="2315849" cy="1389509"/>
        </a:xfrm>
        <a:prstGeom prst="rect">
          <a:avLst/>
        </a:prstGeom>
        <a:solidFill>
          <a:schemeClr val="accent2">
            <a:hueOff val="2700075"/>
            <a:satOff val="376"/>
            <a:lumOff val="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Création de jardins collectifs ou pédagogiques,</a:t>
          </a:r>
          <a:endParaRPr lang="en-US" sz="2000" kern="1200">
            <a:latin typeface="Arial Narrow" panose="020B0606020202030204" pitchFamily="34" charset="0"/>
          </a:endParaRPr>
        </a:p>
      </dsp:txBody>
      <dsp:txXfrm>
        <a:off x="2855967" y="2240760"/>
        <a:ext cx="2315849" cy="1389509"/>
      </dsp:txXfrm>
    </dsp:sp>
    <dsp:sp modelId="{C25F1CED-E158-4708-8ED2-E18F4847F427}">
      <dsp:nvSpPr>
        <dsp:cNvPr id="0" name=""/>
        <dsp:cNvSpPr/>
      </dsp:nvSpPr>
      <dsp:spPr>
        <a:xfrm>
          <a:off x="5704462" y="2240760"/>
          <a:ext cx="2315849" cy="1389509"/>
        </a:xfrm>
        <a:prstGeom prst="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Fournisseur des biens et services en AUP</a:t>
          </a:r>
          <a:endParaRPr lang="en-US" sz="2000" kern="1200">
            <a:latin typeface="Arial Narrow" panose="020B0606020202030204" pitchFamily="34" charset="0"/>
          </a:endParaRPr>
        </a:p>
      </dsp:txBody>
      <dsp:txXfrm>
        <a:off x="5704462" y="2240760"/>
        <a:ext cx="2315849" cy="138950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300B8-24E3-4573-8D9C-71983987C638}">
      <dsp:nvSpPr>
        <dsp:cNvPr id="0" name=""/>
        <dsp:cNvSpPr/>
      </dsp:nvSpPr>
      <dsp:spPr>
        <a:xfrm>
          <a:off x="232152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1010694"/>
        <a:ext cx="26632" cy="5331"/>
      </dsp:txXfrm>
    </dsp:sp>
    <dsp:sp modelId="{8EFB0BC7-0829-4BDD-934D-C2D97BF800FD}">
      <dsp:nvSpPr>
        <dsp:cNvPr id="0" name=""/>
        <dsp:cNvSpPr/>
      </dsp:nvSpPr>
      <dsp:spPr>
        <a:xfrm>
          <a:off x="7472" y="318605"/>
          <a:ext cx="2315849" cy="13895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Arial Narrow" panose="020B0606020202030204" pitchFamily="34" charset="0"/>
            </a:rPr>
            <a:t>Productions végétales, animales ou agroforesterie en milieu urbain/périurbain,</a:t>
          </a:r>
          <a:endParaRPr lang="en-US" sz="2000" kern="1200" dirty="0">
            <a:latin typeface="Arial Narrow" panose="020B0606020202030204" pitchFamily="34" charset="0"/>
          </a:endParaRPr>
        </a:p>
      </dsp:txBody>
      <dsp:txXfrm>
        <a:off x="7472" y="318605"/>
        <a:ext cx="2315849" cy="1389509"/>
      </dsp:txXfrm>
    </dsp:sp>
    <dsp:sp modelId="{6CF238AF-FBC3-4DDE-9A47-8B504675BAAA}">
      <dsp:nvSpPr>
        <dsp:cNvPr id="0" name=""/>
        <dsp:cNvSpPr/>
      </dsp:nvSpPr>
      <dsp:spPr>
        <a:xfrm>
          <a:off x="5170017"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1010694"/>
        <a:ext cx="26632" cy="5331"/>
      </dsp:txXfrm>
    </dsp:sp>
    <dsp:sp modelId="{B6C8B525-14C2-4B24-BF5C-B855B734FFE3}">
      <dsp:nvSpPr>
        <dsp:cNvPr id="0" name=""/>
        <dsp:cNvSpPr/>
      </dsp:nvSpPr>
      <dsp:spPr>
        <a:xfrm>
          <a:off x="2855967" y="318605"/>
          <a:ext cx="2315849" cy="1389509"/>
        </a:xfrm>
        <a:prstGeom prst="rect">
          <a:avLst/>
        </a:prstGeom>
        <a:solidFill>
          <a:schemeClr val="accent2">
            <a:hueOff val="540015"/>
            <a:satOff val="75"/>
            <a:lumOff val="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Recyclage et valorisation des déchets organiques,</a:t>
          </a:r>
          <a:endParaRPr lang="en-US" sz="2000" kern="1200">
            <a:latin typeface="Arial Narrow" panose="020B0606020202030204" pitchFamily="34" charset="0"/>
          </a:endParaRPr>
        </a:p>
      </dsp:txBody>
      <dsp:txXfrm>
        <a:off x="2855967" y="318605"/>
        <a:ext cx="2315849" cy="1389509"/>
      </dsp:txXfrm>
    </dsp:sp>
    <dsp:sp modelId="{E9F19D20-3F1B-40A9-A4FC-E06E2358E0CC}">
      <dsp:nvSpPr>
        <dsp:cNvPr id="0" name=""/>
        <dsp:cNvSpPr/>
      </dsp:nvSpPr>
      <dsp:spPr>
        <a:xfrm>
          <a:off x="8018512" y="967640"/>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8256218" y="1010694"/>
        <a:ext cx="26632" cy="5331"/>
      </dsp:txXfrm>
    </dsp:sp>
    <dsp:sp modelId="{BE004B80-247F-40BD-9A54-8DF1A5732450}">
      <dsp:nvSpPr>
        <dsp:cNvPr id="0" name=""/>
        <dsp:cNvSpPr/>
      </dsp:nvSpPr>
      <dsp:spPr>
        <a:xfrm>
          <a:off x="5704462" y="318605"/>
          <a:ext cx="2315849" cy="1389509"/>
        </a:xfrm>
        <a:prstGeom prst="rect">
          <a:avLst/>
        </a:prstGeom>
        <a:solidFill>
          <a:schemeClr val="accent2">
            <a:hueOff val="1080030"/>
            <a:satOff val="15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Transformation agroalimentaire de proximité,</a:t>
          </a:r>
          <a:endParaRPr lang="en-US" sz="2000" kern="1200">
            <a:latin typeface="Arial Narrow" panose="020B0606020202030204" pitchFamily="34" charset="0"/>
          </a:endParaRPr>
        </a:p>
      </dsp:txBody>
      <dsp:txXfrm>
        <a:off x="5704462" y="318605"/>
        <a:ext cx="2315849" cy="1389509"/>
      </dsp:txXfrm>
    </dsp:sp>
    <dsp:sp modelId="{6C7DA9AC-A2AA-43E0-95BC-62AF49056E07}">
      <dsp:nvSpPr>
        <dsp:cNvPr id="0" name=""/>
        <dsp:cNvSpPr/>
      </dsp:nvSpPr>
      <dsp:spPr>
        <a:xfrm>
          <a:off x="1165397" y="1706315"/>
          <a:ext cx="8545485" cy="502045"/>
        </a:xfrm>
        <a:custGeom>
          <a:avLst/>
          <a:gdLst/>
          <a:ahLst/>
          <a:cxnLst/>
          <a:rect l="0" t="0" r="0" b="0"/>
          <a:pathLst>
            <a:path>
              <a:moveTo>
                <a:pt x="8545485" y="0"/>
              </a:moveTo>
              <a:lnTo>
                <a:pt x="8545485" y="268122"/>
              </a:lnTo>
              <a:lnTo>
                <a:pt x="0" y="268122"/>
              </a:lnTo>
              <a:lnTo>
                <a:pt x="0" y="502045"/>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224088" y="1954672"/>
        <a:ext cx="428103" cy="5331"/>
      </dsp:txXfrm>
    </dsp:sp>
    <dsp:sp modelId="{F2678651-92C9-4A67-B962-BBEE6C27B84D}">
      <dsp:nvSpPr>
        <dsp:cNvPr id="0" name=""/>
        <dsp:cNvSpPr/>
      </dsp:nvSpPr>
      <dsp:spPr>
        <a:xfrm>
          <a:off x="8552957" y="318605"/>
          <a:ext cx="2315849" cy="1389509"/>
        </a:xfrm>
        <a:prstGeom prst="rect">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Agriculture numérique (AgriTech), hydroponie, aquaponie, etc.</a:t>
          </a:r>
          <a:endParaRPr lang="en-US" sz="2000" kern="1200">
            <a:latin typeface="Arial Narrow" panose="020B0606020202030204" pitchFamily="34" charset="0"/>
          </a:endParaRPr>
        </a:p>
      </dsp:txBody>
      <dsp:txXfrm>
        <a:off x="8552957" y="318605"/>
        <a:ext cx="2315849" cy="1389509"/>
      </dsp:txXfrm>
    </dsp:sp>
    <dsp:sp modelId="{416CFBF1-3DF8-41A7-9FFD-3FAFD5BEEC40}">
      <dsp:nvSpPr>
        <dsp:cNvPr id="0" name=""/>
        <dsp:cNvSpPr/>
      </dsp:nvSpPr>
      <dsp:spPr>
        <a:xfrm>
          <a:off x="2321522"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2559228" y="2932849"/>
        <a:ext cx="26632" cy="5331"/>
      </dsp:txXfrm>
    </dsp:sp>
    <dsp:sp modelId="{18B9D56D-E16F-4A5D-AECB-C3EBF2828016}">
      <dsp:nvSpPr>
        <dsp:cNvPr id="0" name=""/>
        <dsp:cNvSpPr/>
      </dsp:nvSpPr>
      <dsp:spPr>
        <a:xfrm>
          <a:off x="7472" y="2240760"/>
          <a:ext cx="2315849" cy="1389509"/>
        </a:xfrm>
        <a:prstGeom prst="rect">
          <a:avLst/>
        </a:prstGeom>
        <a:solidFill>
          <a:schemeClr val="accent2">
            <a:hueOff val="2160060"/>
            <a:satOff val="301"/>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Intelligence artificielle au service de l’AUP,</a:t>
          </a:r>
          <a:endParaRPr lang="en-US" sz="2000" kern="1200">
            <a:latin typeface="Arial Narrow" panose="020B0606020202030204" pitchFamily="34" charset="0"/>
          </a:endParaRPr>
        </a:p>
      </dsp:txBody>
      <dsp:txXfrm>
        <a:off x="7472" y="2240760"/>
        <a:ext cx="2315849" cy="1389509"/>
      </dsp:txXfrm>
    </dsp:sp>
    <dsp:sp modelId="{D5020B77-93C7-48E9-86D9-B90D90228744}">
      <dsp:nvSpPr>
        <dsp:cNvPr id="0" name=""/>
        <dsp:cNvSpPr/>
      </dsp:nvSpPr>
      <dsp:spPr>
        <a:xfrm>
          <a:off x="5170017" y="2889795"/>
          <a:ext cx="502045" cy="91440"/>
        </a:xfrm>
        <a:custGeom>
          <a:avLst/>
          <a:gdLst/>
          <a:ahLst/>
          <a:cxnLst/>
          <a:rect l="0" t="0" r="0" b="0"/>
          <a:pathLst>
            <a:path>
              <a:moveTo>
                <a:pt x="0" y="45720"/>
              </a:moveTo>
              <a:lnTo>
                <a:pt x="502045" y="45720"/>
              </a:lnTo>
            </a:path>
          </a:pathLst>
        </a:custGeom>
        <a:noFill/>
        <a:ln w="38100" cap="flat" cmpd="sng" algn="ctr">
          <a:solidFill>
            <a:schemeClr val="tx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Arial Narrow" panose="020B0606020202030204" pitchFamily="34" charset="0"/>
          </a:endParaRPr>
        </a:p>
      </dsp:txBody>
      <dsp:txXfrm>
        <a:off x="5407723" y="2932849"/>
        <a:ext cx="26632" cy="5331"/>
      </dsp:txXfrm>
    </dsp:sp>
    <dsp:sp modelId="{79A66CDD-C3A3-4700-8A99-C5BE957E0226}">
      <dsp:nvSpPr>
        <dsp:cNvPr id="0" name=""/>
        <dsp:cNvSpPr/>
      </dsp:nvSpPr>
      <dsp:spPr>
        <a:xfrm>
          <a:off x="2855967" y="2240760"/>
          <a:ext cx="2315849" cy="1389509"/>
        </a:xfrm>
        <a:prstGeom prst="rect">
          <a:avLst/>
        </a:prstGeom>
        <a:solidFill>
          <a:schemeClr val="accent2">
            <a:hueOff val="2700075"/>
            <a:satOff val="376"/>
            <a:lumOff val="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Création de jardins collectifs ou pédagogiques,</a:t>
          </a:r>
          <a:endParaRPr lang="en-US" sz="2000" kern="1200">
            <a:latin typeface="Arial Narrow" panose="020B0606020202030204" pitchFamily="34" charset="0"/>
          </a:endParaRPr>
        </a:p>
      </dsp:txBody>
      <dsp:txXfrm>
        <a:off x="2855967" y="2240760"/>
        <a:ext cx="2315849" cy="1389509"/>
      </dsp:txXfrm>
    </dsp:sp>
    <dsp:sp modelId="{C25F1CED-E158-4708-8ED2-E18F4847F427}">
      <dsp:nvSpPr>
        <dsp:cNvPr id="0" name=""/>
        <dsp:cNvSpPr/>
      </dsp:nvSpPr>
      <dsp:spPr>
        <a:xfrm>
          <a:off x="5704462" y="2240760"/>
          <a:ext cx="2315849" cy="1389509"/>
        </a:xfrm>
        <a:prstGeom prst="rect">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479" tIns="119116" rIns="113479" bIns="119116" numCol="1" spcCol="1270" anchor="ctr" anchorCtr="0">
          <a:noAutofit/>
        </a:bodyPr>
        <a:lstStyle/>
        <a:p>
          <a:pPr marL="0" lvl="0" indent="0" algn="ctr" defTabSz="889000">
            <a:lnSpc>
              <a:spcPct val="90000"/>
            </a:lnSpc>
            <a:spcBef>
              <a:spcPct val="0"/>
            </a:spcBef>
            <a:spcAft>
              <a:spcPct val="35000"/>
            </a:spcAft>
            <a:buNone/>
          </a:pPr>
          <a:r>
            <a:rPr lang="fr-FR" sz="2000" kern="1200">
              <a:latin typeface="Arial Narrow" panose="020B0606020202030204" pitchFamily="34" charset="0"/>
            </a:rPr>
            <a:t>Fournisseur des biens et services en AUP</a:t>
          </a:r>
          <a:endParaRPr lang="en-US" sz="2000" kern="1200">
            <a:latin typeface="Arial Narrow" panose="020B0606020202030204" pitchFamily="34" charset="0"/>
          </a:endParaRPr>
        </a:p>
      </dsp:txBody>
      <dsp:txXfrm>
        <a:off x="5704462" y="2240760"/>
        <a:ext cx="2315849" cy="13895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accent3">
                    <a:lumMod val="7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aam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accent3">
                    <a:lumMod val="75000"/>
                  </a:schemeClr>
                </a:solidFill>
                <a:latin typeface="+mj-lt"/>
                <a:cs typeface="Arial" pitchFamily="34" charset="0"/>
              </a:defRPr>
            </a:lvl1pPr>
          </a:lstStyle>
          <a:p>
            <a:pPr lvl="0"/>
            <a:r>
              <a:rPr lang="en-US" altLang="ko-KR" dirty="0"/>
              <a:t>Our Team LAYOUT</a:t>
            </a:r>
          </a:p>
        </p:txBody>
      </p:sp>
      <p:sp>
        <p:nvSpPr>
          <p:cNvPr id="4" name="직사각형 3">
            <a:extLst>
              <a:ext uri="{FF2B5EF4-FFF2-40B4-BE49-F238E27FC236}">
                <a16:creationId xmlns:a16="http://schemas.microsoft.com/office/drawing/2014/main" id="{B67E0328-9919-4AA5-B345-D27443B0F5D3}"/>
              </a:ext>
            </a:extLst>
          </p:cNvPr>
          <p:cNvSpPr/>
          <p:nvPr userDrawn="1"/>
        </p:nvSpPr>
        <p:spPr>
          <a:xfrm>
            <a:off x="1544417" y="1816072"/>
            <a:ext cx="2627534" cy="1962150"/>
          </a:xfrm>
          <a:prstGeom prst="rect">
            <a:avLst/>
          </a:prstGeom>
          <a:noFill/>
          <a:ln w="381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a:extLst>
              <a:ext uri="{FF2B5EF4-FFF2-40B4-BE49-F238E27FC236}">
                <a16:creationId xmlns:a16="http://schemas.microsoft.com/office/drawing/2014/main" id="{498DB0C8-2C48-43B8-8A2B-D023690A459E}"/>
              </a:ext>
            </a:extLst>
          </p:cNvPr>
          <p:cNvSpPr/>
          <p:nvPr userDrawn="1"/>
        </p:nvSpPr>
        <p:spPr>
          <a:xfrm>
            <a:off x="5197607" y="1816072"/>
            <a:ext cx="2627534" cy="1962150"/>
          </a:xfrm>
          <a:prstGeom prst="rect">
            <a:avLst/>
          </a:prstGeom>
          <a:noFill/>
          <a:ln w="381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A82F0998-0191-4AA1-BD74-CC67C4ECD3F2}"/>
              </a:ext>
            </a:extLst>
          </p:cNvPr>
          <p:cNvSpPr/>
          <p:nvPr userDrawn="1"/>
        </p:nvSpPr>
        <p:spPr>
          <a:xfrm>
            <a:off x="8850797" y="1816072"/>
            <a:ext cx="2627534" cy="1962150"/>
          </a:xfrm>
          <a:prstGeom prst="rect">
            <a:avLst/>
          </a:prstGeom>
          <a:noFill/>
          <a:ln w="38100">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그림 개체 틀 2">
            <a:extLst>
              <a:ext uri="{FF2B5EF4-FFF2-40B4-BE49-F238E27FC236}">
                <a16:creationId xmlns:a16="http://schemas.microsoft.com/office/drawing/2014/main" id="{07629ABE-2596-48D1-A7D6-BD92DDC92FFE}"/>
              </a:ext>
            </a:extLst>
          </p:cNvPr>
          <p:cNvSpPr>
            <a:spLocks noGrp="1"/>
          </p:cNvSpPr>
          <p:nvPr>
            <p:ph type="pic" sz="quarter" idx="11" hasCustomPrompt="1"/>
          </p:nvPr>
        </p:nvSpPr>
        <p:spPr>
          <a:xfrm>
            <a:off x="690912" y="1943644"/>
            <a:ext cx="1707010" cy="170700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id="{7BE804E2-1E79-4617-AD0C-DB0A5DDDBF57}"/>
              </a:ext>
            </a:extLst>
          </p:cNvPr>
          <p:cNvSpPr>
            <a:spLocks noGrp="1"/>
          </p:cNvSpPr>
          <p:nvPr>
            <p:ph type="pic" sz="quarter" idx="12" hasCustomPrompt="1"/>
          </p:nvPr>
        </p:nvSpPr>
        <p:spPr>
          <a:xfrm>
            <a:off x="4344102" y="1943644"/>
            <a:ext cx="1707010" cy="170700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그림 개체 틀 2">
            <a:extLst>
              <a:ext uri="{FF2B5EF4-FFF2-40B4-BE49-F238E27FC236}">
                <a16:creationId xmlns:a16="http://schemas.microsoft.com/office/drawing/2014/main" id="{E947BF4F-120D-4F3B-BAE0-307CA57729DC}"/>
              </a:ext>
            </a:extLst>
          </p:cNvPr>
          <p:cNvSpPr>
            <a:spLocks noGrp="1"/>
          </p:cNvSpPr>
          <p:nvPr>
            <p:ph type="pic" sz="quarter" idx="13" hasCustomPrompt="1"/>
          </p:nvPr>
        </p:nvSpPr>
        <p:spPr>
          <a:xfrm>
            <a:off x="7997292" y="1943644"/>
            <a:ext cx="1707010" cy="170700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0" name="직사각형 9">
            <a:extLst>
              <a:ext uri="{FF2B5EF4-FFF2-40B4-BE49-F238E27FC236}">
                <a16:creationId xmlns:a16="http://schemas.microsoft.com/office/drawing/2014/main" id="{39DA801E-D0AA-4624-AA3C-65562798CCC5}"/>
              </a:ext>
            </a:extLst>
          </p:cNvPr>
          <p:cNvSpPr/>
          <p:nvPr userDrawn="1"/>
        </p:nvSpPr>
        <p:spPr>
          <a:xfrm>
            <a:off x="1544417" y="4159030"/>
            <a:ext cx="2627534" cy="1962150"/>
          </a:xfrm>
          <a:prstGeom prst="rect">
            <a:avLst/>
          </a:prstGeom>
          <a:noFill/>
          <a:ln w="3810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a:extLst>
              <a:ext uri="{FF2B5EF4-FFF2-40B4-BE49-F238E27FC236}">
                <a16:creationId xmlns:a16="http://schemas.microsoft.com/office/drawing/2014/main" id="{EE8FDBBF-0181-4065-ADD7-596A70ED15E7}"/>
              </a:ext>
            </a:extLst>
          </p:cNvPr>
          <p:cNvSpPr/>
          <p:nvPr userDrawn="1"/>
        </p:nvSpPr>
        <p:spPr>
          <a:xfrm>
            <a:off x="5197607" y="4159030"/>
            <a:ext cx="2627534" cy="1962150"/>
          </a:xfrm>
          <a:prstGeom prst="rect">
            <a:avLst/>
          </a:prstGeom>
          <a:no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직사각형 11">
            <a:extLst>
              <a:ext uri="{FF2B5EF4-FFF2-40B4-BE49-F238E27FC236}">
                <a16:creationId xmlns:a16="http://schemas.microsoft.com/office/drawing/2014/main" id="{A11A4459-21FA-4E2C-AB09-A6E10F9BAE3B}"/>
              </a:ext>
            </a:extLst>
          </p:cNvPr>
          <p:cNvSpPr/>
          <p:nvPr userDrawn="1"/>
        </p:nvSpPr>
        <p:spPr>
          <a:xfrm>
            <a:off x="8850797" y="4159030"/>
            <a:ext cx="2627534" cy="1962150"/>
          </a:xfrm>
          <a:prstGeom prst="rect">
            <a:avLst/>
          </a:prstGeom>
          <a:noFill/>
          <a:ln w="3810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그림 개체 틀 2">
            <a:extLst>
              <a:ext uri="{FF2B5EF4-FFF2-40B4-BE49-F238E27FC236}">
                <a16:creationId xmlns:a16="http://schemas.microsoft.com/office/drawing/2014/main" id="{824B42AE-110B-46E6-B255-2A380981FD67}"/>
              </a:ext>
            </a:extLst>
          </p:cNvPr>
          <p:cNvSpPr>
            <a:spLocks noGrp="1"/>
          </p:cNvSpPr>
          <p:nvPr>
            <p:ph type="pic" sz="quarter" idx="14" hasCustomPrompt="1"/>
          </p:nvPr>
        </p:nvSpPr>
        <p:spPr>
          <a:xfrm>
            <a:off x="690912" y="4286602"/>
            <a:ext cx="1707010" cy="170700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4" name="그림 개체 틀 2">
            <a:extLst>
              <a:ext uri="{FF2B5EF4-FFF2-40B4-BE49-F238E27FC236}">
                <a16:creationId xmlns:a16="http://schemas.microsoft.com/office/drawing/2014/main" id="{5B75D05D-FB0D-4FB0-BE9C-F5CD22E432D3}"/>
              </a:ext>
            </a:extLst>
          </p:cNvPr>
          <p:cNvSpPr>
            <a:spLocks noGrp="1"/>
          </p:cNvSpPr>
          <p:nvPr>
            <p:ph type="pic" sz="quarter" idx="15" hasCustomPrompt="1"/>
          </p:nvPr>
        </p:nvSpPr>
        <p:spPr>
          <a:xfrm>
            <a:off x="4344102" y="4286602"/>
            <a:ext cx="1707010" cy="170700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5" name="그림 개체 틀 2">
            <a:extLst>
              <a:ext uri="{FF2B5EF4-FFF2-40B4-BE49-F238E27FC236}">
                <a16:creationId xmlns:a16="http://schemas.microsoft.com/office/drawing/2014/main" id="{BD76F4C8-E444-4F51-BA1A-BFEADCC3669F}"/>
              </a:ext>
            </a:extLst>
          </p:cNvPr>
          <p:cNvSpPr>
            <a:spLocks noGrp="1"/>
          </p:cNvSpPr>
          <p:nvPr>
            <p:ph type="pic" sz="quarter" idx="16" hasCustomPrompt="1"/>
          </p:nvPr>
        </p:nvSpPr>
        <p:spPr>
          <a:xfrm>
            <a:off x="7997292" y="4286602"/>
            <a:ext cx="1707010" cy="170700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타원 1">
            <a:extLst>
              <a:ext uri="{FF2B5EF4-FFF2-40B4-BE49-F238E27FC236}">
                <a16:creationId xmlns:a16="http://schemas.microsoft.com/office/drawing/2014/main" id="{728E09DA-7582-43D5-8FE5-16F6E45B9AEE}"/>
              </a:ext>
            </a:extLst>
          </p:cNvPr>
          <p:cNvSpPr/>
          <p:nvPr userDrawn="1"/>
        </p:nvSpPr>
        <p:spPr>
          <a:xfrm>
            <a:off x="8658318" y="966364"/>
            <a:ext cx="2627534" cy="2628000"/>
          </a:xfrm>
          <a:prstGeom prst="ellipse">
            <a:avLst/>
          </a:prstGeom>
          <a:noFill/>
          <a:ln w="381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그림 개체 틀 2">
            <a:extLst>
              <a:ext uri="{FF2B5EF4-FFF2-40B4-BE49-F238E27FC236}">
                <a16:creationId xmlns:a16="http://schemas.microsoft.com/office/drawing/2014/main" id="{E74D7C61-8DAE-43B3-828D-8EBCFECF7583}"/>
              </a:ext>
            </a:extLst>
          </p:cNvPr>
          <p:cNvSpPr>
            <a:spLocks noGrp="1"/>
          </p:cNvSpPr>
          <p:nvPr>
            <p:ph type="pic" sz="quarter" idx="12" hasCustomPrompt="1"/>
          </p:nvPr>
        </p:nvSpPr>
        <p:spPr>
          <a:xfrm>
            <a:off x="8367165" y="1103928"/>
            <a:ext cx="2628000" cy="2628000"/>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타원 3">
            <a:extLst>
              <a:ext uri="{FF2B5EF4-FFF2-40B4-BE49-F238E27FC236}">
                <a16:creationId xmlns:a16="http://schemas.microsoft.com/office/drawing/2014/main" id="{3A74FD28-79BD-4707-8D4E-19091726CAC2}"/>
              </a:ext>
            </a:extLst>
          </p:cNvPr>
          <p:cNvSpPr/>
          <p:nvPr userDrawn="1"/>
        </p:nvSpPr>
        <p:spPr>
          <a:xfrm>
            <a:off x="6257409" y="3345796"/>
            <a:ext cx="2902614" cy="2903128"/>
          </a:xfrm>
          <a:prstGeom prst="ellipse">
            <a:avLst/>
          </a:prstGeom>
          <a:noFill/>
          <a:ln w="381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그림 개체 틀 2">
            <a:extLst>
              <a:ext uri="{FF2B5EF4-FFF2-40B4-BE49-F238E27FC236}">
                <a16:creationId xmlns:a16="http://schemas.microsoft.com/office/drawing/2014/main" id="{B3E80315-C694-40E6-985F-E608ECE88B82}"/>
              </a:ext>
            </a:extLst>
          </p:cNvPr>
          <p:cNvSpPr>
            <a:spLocks noGrp="1"/>
          </p:cNvSpPr>
          <p:nvPr>
            <p:ph type="pic" sz="quarter" idx="13" hasCustomPrompt="1"/>
          </p:nvPr>
        </p:nvSpPr>
        <p:spPr>
          <a:xfrm>
            <a:off x="5965742" y="3250976"/>
            <a:ext cx="2903128" cy="2903128"/>
          </a:xfrm>
          <a:prstGeom prst="ellipse">
            <a:avLst/>
          </a:prstGeom>
          <a:solidFill>
            <a:schemeClr val="bg1">
              <a:lumMod val="95000"/>
            </a:schemeClr>
          </a:solidFill>
          <a:ln w="22225">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25">
            <a:extLst>
              <a:ext uri="{FF2B5EF4-FFF2-40B4-BE49-F238E27FC236}">
                <a16:creationId xmlns:a16="http://schemas.microsoft.com/office/drawing/2014/main" id="{97B5B012-5088-4057-BFDA-B56D0EFB7C71}"/>
              </a:ext>
            </a:extLst>
          </p:cNvPr>
          <p:cNvSpPr/>
          <p:nvPr userDrawn="1"/>
        </p:nvSpPr>
        <p:spPr>
          <a:xfrm>
            <a:off x="3727633" y="4595302"/>
            <a:ext cx="4218052"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 name="Rectangle 13">
            <a:extLst>
              <a:ext uri="{FF2B5EF4-FFF2-40B4-BE49-F238E27FC236}">
                <a16:creationId xmlns:a16="http://schemas.microsoft.com/office/drawing/2014/main" id="{705ED100-9A79-4997-BDFA-8362CEE05BA8}"/>
              </a:ext>
            </a:extLst>
          </p:cNvPr>
          <p:cNvSpPr/>
          <p:nvPr userDrawn="1"/>
        </p:nvSpPr>
        <p:spPr>
          <a:xfrm>
            <a:off x="1" y="2060849"/>
            <a:ext cx="4190267" cy="172851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sp>
        <p:nvSpPr>
          <p:cNvPr id="4" name="Rectangle 16">
            <a:extLst>
              <a:ext uri="{FF2B5EF4-FFF2-40B4-BE49-F238E27FC236}">
                <a16:creationId xmlns:a16="http://schemas.microsoft.com/office/drawing/2014/main" id="{FDBBD408-FB29-43A7-A202-10C1284689A4}"/>
              </a:ext>
            </a:extLst>
          </p:cNvPr>
          <p:cNvSpPr/>
          <p:nvPr userDrawn="1"/>
        </p:nvSpPr>
        <p:spPr>
          <a:xfrm>
            <a:off x="7769438" y="3066054"/>
            <a:ext cx="4422562" cy="17280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grpSp>
        <p:nvGrpSpPr>
          <p:cNvPr id="5" name="Graphic 14">
            <a:extLst>
              <a:ext uri="{FF2B5EF4-FFF2-40B4-BE49-F238E27FC236}">
                <a16:creationId xmlns:a16="http://schemas.microsoft.com/office/drawing/2014/main" id="{DA54A23B-F3F9-4A05-BF9E-0D55C07F9CE1}"/>
              </a:ext>
            </a:extLst>
          </p:cNvPr>
          <p:cNvGrpSpPr/>
          <p:nvPr userDrawn="1"/>
        </p:nvGrpSpPr>
        <p:grpSpPr>
          <a:xfrm>
            <a:off x="3905275" y="1772818"/>
            <a:ext cx="3867113" cy="3041550"/>
            <a:chOff x="2444748" y="555044"/>
            <a:chExt cx="7282046" cy="5727455"/>
          </a:xfrm>
        </p:grpSpPr>
        <p:sp>
          <p:nvSpPr>
            <p:cNvPr id="6" name="Freeform: Shape 2">
              <a:extLst>
                <a:ext uri="{FF2B5EF4-FFF2-40B4-BE49-F238E27FC236}">
                  <a16:creationId xmlns:a16="http://schemas.microsoft.com/office/drawing/2014/main" id="{8E18F695-0ED6-4175-A549-77B7CC890A66}"/>
                </a:ext>
              </a:extLst>
            </p:cNvPr>
            <p:cNvSpPr/>
            <p:nvPr/>
          </p:nvSpPr>
          <p:spPr>
            <a:xfrm>
              <a:off x="4964692"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7" name="Freeform: Shape 3">
              <a:extLst>
                <a:ext uri="{FF2B5EF4-FFF2-40B4-BE49-F238E27FC236}">
                  <a16:creationId xmlns:a16="http://schemas.microsoft.com/office/drawing/2014/main" id="{8AFD1071-D8E2-4E93-B96A-EA90009FB8E7}"/>
                </a:ext>
              </a:extLst>
            </p:cNvPr>
            <p:cNvSpPr/>
            <p:nvPr/>
          </p:nvSpPr>
          <p:spPr>
            <a:xfrm>
              <a:off x="2444748" y="555044"/>
              <a:ext cx="7282046"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8" name="Freeform: Shape 4">
              <a:extLst>
                <a:ext uri="{FF2B5EF4-FFF2-40B4-BE49-F238E27FC236}">
                  <a16:creationId xmlns:a16="http://schemas.microsoft.com/office/drawing/2014/main" id="{6F99B297-FE3C-455A-AB5B-AF72DD17E811}"/>
                </a:ext>
              </a:extLst>
            </p:cNvPr>
            <p:cNvSpPr/>
            <p:nvPr/>
          </p:nvSpPr>
          <p:spPr>
            <a:xfrm>
              <a:off x="8706598" y="5435656"/>
              <a:ext cx="490924"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9" name="Freeform: Shape 5">
              <a:extLst>
                <a:ext uri="{FF2B5EF4-FFF2-40B4-BE49-F238E27FC236}">
                  <a16:creationId xmlns:a16="http://schemas.microsoft.com/office/drawing/2014/main" id="{B1B806E9-4115-46A7-9DEB-BCA56ABFAE35}"/>
                </a:ext>
              </a:extLst>
            </p:cNvPr>
            <p:cNvSpPr/>
            <p:nvPr/>
          </p:nvSpPr>
          <p:spPr>
            <a:xfrm>
              <a:off x="2481568" y="595956"/>
              <a:ext cx="7200227"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10" name="Freeform: Shape 6">
              <a:extLst>
                <a:ext uri="{FF2B5EF4-FFF2-40B4-BE49-F238E27FC236}">
                  <a16:creationId xmlns:a16="http://schemas.microsoft.com/office/drawing/2014/main" id="{4FF48343-44D5-4F80-A2D1-6FFD733B0B7E}"/>
                </a:ext>
              </a:extLst>
            </p:cNvPr>
            <p:cNvSpPr/>
            <p:nvPr/>
          </p:nvSpPr>
          <p:spPr>
            <a:xfrm>
              <a:off x="4968920"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11" name="Freeform: Shape 7">
              <a:extLst>
                <a:ext uri="{FF2B5EF4-FFF2-40B4-BE49-F238E27FC236}">
                  <a16:creationId xmlns:a16="http://schemas.microsoft.com/office/drawing/2014/main" id="{87921273-B43D-4085-8FF6-F7444AE7C480}"/>
                </a:ext>
              </a:extLst>
            </p:cNvPr>
            <p:cNvSpPr/>
            <p:nvPr/>
          </p:nvSpPr>
          <p:spPr>
            <a:xfrm>
              <a:off x="2481568" y="4903820"/>
              <a:ext cx="7200227"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12" name="Freeform: Shape 8">
              <a:extLst>
                <a:ext uri="{FF2B5EF4-FFF2-40B4-BE49-F238E27FC236}">
                  <a16:creationId xmlns:a16="http://schemas.microsoft.com/office/drawing/2014/main" id="{148FFA99-BA9E-478B-9980-603EA4B5B0E5}"/>
                </a:ext>
              </a:extLst>
            </p:cNvPr>
            <p:cNvSpPr/>
            <p:nvPr/>
          </p:nvSpPr>
          <p:spPr>
            <a:xfrm>
              <a:off x="2747714" y="910966"/>
              <a:ext cx="6676114"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3" name="Freeform: Shape 9">
              <a:extLst>
                <a:ext uri="{FF2B5EF4-FFF2-40B4-BE49-F238E27FC236}">
                  <a16:creationId xmlns:a16="http://schemas.microsoft.com/office/drawing/2014/main" id="{50447D60-E4C1-4CEC-AA75-C3D5C0867FF4}"/>
                </a:ext>
              </a:extLst>
            </p:cNvPr>
            <p:cNvSpPr/>
            <p:nvPr/>
          </p:nvSpPr>
          <p:spPr>
            <a:xfrm>
              <a:off x="5654591" y="939517"/>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4" name="그림 개체 틀 2">
            <a:extLst>
              <a:ext uri="{FF2B5EF4-FFF2-40B4-BE49-F238E27FC236}">
                <a16:creationId xmlns:a16="http://schemas.microsoft.com/office/drawing/2014/main" id="{EB8551F6-C920-47F1-9EAB-3FD8221760CF}"/>
              </a:ext>
            </a:extLst>
          </p:cNvPr>
          <p:cNvSpPr>
            <a:spLocks noGrp="1"/>
          </p:cNvSpPr>
          <p:nvPr>
            <p:ph type="pic" sz="quarter" idx="14" hasCustomPrompt="1"/>
          </p:nvPr>
        </p:nvSpPr>
        <p:spPr>
          <a:xfrm>
            <a:off x="4042267" y="1895234"/>
            <a:ext cx="3588785" cy="2099898"/>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 And Send To Back</a:t>
            </a:r>
            <a:endParaRPr lang="ko-KR" altLang="en-US" dirty="0"/>
          </a:p>
        </p:txBody>
      </p:sp>
      <p:sp>
        <p:nvSpPr>
          <p:cNvPr id="15" name="그림 개체 틀 2">
            <a:extLst>
              <a:ext uri="{FF2B5EF4-FFF2-40B4-BE49-F238E27FC236}">
                <a16:creationId xmlns:a16="http://schemas.microsoft.com/office/drawing/2014/main" id="{B9B15A05-CA07-417F-9666-5228808E3689}"/>
              </a:ext>
            </a:extLst>
          </p:cNvPr>
          <p:cNvSpPr>
            <a:spLocks noGrp="1"/>
          </p:cNvSpPr>
          <p:nvPr>
            <p:ph type="pic" sz="quarter" idx="42" hasCustomPrompt="1"/>
          </p:nvPr>
        </p:nvSpPr>
        <p:spPr>
          <a:xfrm>
            <a:off x="6963135" y="3091028"/>
            <a:ext cx="1045514" cy="1657563"/>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5E2C7528-1052-4DD6-934E-F055F8A0BC9C}"/>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accent3">
                    <a:lumMod val="75000"/>
                  </a:schemeClr>
                </a:solidFill>
                <a:latin typeface="+mj-lt"/>
                <a:cs typeface="Arial" pitchFamily="34" charset="0"/>
              </a:defRPr>
            </a:lvl1pPr>
          </a:lstStyle>
          <a:p>
            <a:pPr lvl="0"/>
            <a:r>
              <a:rPr lang="en-US" altLang="ko-KR" dirty="0"/>
              <a:t>BASIC LAYOUT</a:t>
            </a:r>
          </a:p>
        </p:txBody>
      </p:sp>
      <p:sp>
        <p:nvSpPr>
          <p:cNvPr id="17" name="Oval 50">
            <a:extLst>
              <a:ext uri="{FF2B5EF4-FFF2-40B4-BE49-F238E27FC236}">
                <a16:creationId xmlns:a16="http://schemas.microsoft.com/office/drawing/2014/main" id="{43E79C13-A1FB-4CC4-B0E2-5713545028BF}"/>
              </a:ext>
            </a:extLst>
          </p:cNvPr>
          <p:cNvSpPr/>
          <p:nvPr userDrawn="1"/>
        </p:nvSpPr>
        <p:spPr>
          <a:xfrm>
            <a:off x="5322516" y="4766617"/>
            <a:ext cx="4218052"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1199585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2378E49D-65AE-4D04-8461-65932C231A8C}"/>
              </a:ext>
            </a:extLst>
          </p:cNvPr>
          <p:cNvSpPr>
            <a:spLocks noGrp="1"/>
          </p:cNvSpPr>
          <p:nvPr>
            <p:ph type="pic" sz="quarter" idx="10" hasCustomPrompt="1"/>
          </p:nvPr>
        </p:nvSpPr>
        <p:spPr>
          <a:xfrm>
            <a:off x="3353072" y="2"/>
            <a:ext cx="5472876" cy="6857999"/>
          </a:xfrm>
          <a:custGeom>
            <a:avLst/>
            <a:gdLst>
              <a:gd name="connsiteX0" fmla="*/ 1236560 w 5472876"/>
              <a:gd name="connsiteY0" fmla="*/ 0 h 6857999"/>
              <a:gd name="connsiteX1" fmla="*/ 5472876 w 5472876"/>
              <a:gd name="connsiteY1" fmla="*/ 0 h 6857999"/>
              <a:gd name="connsiteX2" fmla="*/ 4236316 w 5472876"/>
              <a:gd name="connsiteY2" fmla="*/ 6857999 h 6857999"/>
              <a:gd name="connsiteX3" fmla="*/ 0 w 547287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472876" h="6857999">
                <a:moveTo>
                  <a:pt x="1236560" y="0"/>
                </a:moveTo>
                <a:lnTo>
                  <a:pt x="5472876" y="0"/>
                </a:lnTo>
                <a:lnTo>
                  <a:pt x="4236316"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4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C371CC08-7ED8-444C-AD50-E4F0B0AEC74E}"/>
              </a:ext>
            </a:extLst>
          </p:cNvPr>
          <p:cNvSpPr>
            <a:spLocks noGrp="1"/>
          </p:cNvSpPr>
          <p:nvPr>
            <p:ph type="pic" sz="quarter" idx="42" hasCustomPrompt="1"/>
          </p:nvPr>
        </p:nvSpPr>
        <p:spPr>
          <a:xfrm>
            <a:off x="4518837" y="1259959"/>
            <a:ext cx="7673163" cy="4338083"/>
          </a:xfrm>
          <a:prstGeom prst="rect">
            <a:avLst/>
          </a:prstGeom>
          <a:solidFill>
            <a:schemeClr val="bg1">
              <a:lumMod val="95000"/>
            </a:schemeClr>
          </a:solidFill>
          <a:ln w="25400">
            <a:noFill/>
          </a:ln>
          <a:effectLst/>
        </p:spPr>
        <p:txBody>
          <a:bodyPr anchor="ctr"/>
          <a:lstStyle>
            <a:lvl1pPr marL="0" indent="0" algn="ctr">
              <a:buFontTx/>
              <a:buNone/>
              <a:defRPr sz="1400">
                <a:solidFill>
                  <a:schemeClr val="tx1">
                    <a:lumMod val="75000"/>
                    <a:lumOff val="25000"/>
                  </a:schemeClr>
                </a:solidFill>
                <a:latin typeface="+mn-lt"/>
              </a:defRPr>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B2223866-8657-4507-B95A-AA93AAD075BE}"/>
              </a:ext>
            </a:extLst>
          </p:cNvPr>
          <p:cNvSpPr/>
          <p:nvPr userDrawn="1"/>
        </p:nvSpPr>
        <p:spPr>
          <a:xfrm>
            <a:off x="502468" y="884977"/>
            <a:ext cx="11187065" cy="5088046"/>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6" name="그림 개체 틀 2">
            <a:extLst>
              <a:ext uri="{FF2B5EF4-FFF2-40B4-BE49-F238E27FC236}">
                <a16:creationId xmlns:a16="http://schemas.microsoft.com/office/drawing/2014/main" id="{7FF7A32B-7592-4FB4-B321-813DB4998A71}"/>
              </a:ext>
            </a:extLst>
          </p:cNvPr>
          <p:cNvSpPr>
            <a:spLocks noGrp="1"/>
          </p:cNvSpPr>
          <p:nvPr>
            <p:ph type="pic" sz="quarter" idx="14" hasCustomPrompt="1"/>
          </p:nvPr>
        </p:nvSpPr>
        <p:spPr>
          <a:xfrm>
            <a:off x="1791108" y="1155269"/>
            <a:ext cx="3188298" cy="454746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Oval 50">
            <a:extLst>
              <a:ext uri="{FF2B5EF4-FFF2-40B4-BE49-F238E27FC236}">
                <a16:creationId xmlns:a16="http://schemas.microsoft.com/office/drawing/2014/main" id="{33E9DFB3-473C-4F65-9CAA-7B305D46D700}"/>
              </a:ext>
            </a:extLst>
          </p:cNvPr>
          <p:cNvSpPr/>
          <p:nvPr userDrawn="1"/>
        </p:nvSpPr>
        <p:spPr>
          <a:xfrm>
            <a:off x="-336024" y="5716837"/>
            <a:ext cx="4546999" cy="477707"/>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2" name="Group 3">
            <a:extLst>
              <a:ext uri="{FF2B5EF4-FFF2-40B4-BE49-F238E27FC236}">
                <a16:creationId xmlns:a16="http://schemas.microsoft.com/office/drawing/2014/main" id="{63D5A3E9-5F90-4F91-B28A-43C2C98E3F16}"/>
              </a:ext>
            </a:extLst>
          </p:cNvPr>
          <p:cNvGrpSpPr/>
          <p:nvPr userDrawn="1"/>
        </p:nvGrpSpPr>
        <p:grpSpPr>
          <a:xfrm>
            <a:off x="729449" y="1695298"/>
            <a:ext cx="2449180" cy="4305530"/>
            <a:chOff x="445712" y="1449040"/>
            <a:chExt cx="2113018" cy="3924176"/>
          </a:xfrm>
        </p:grpSpPr>
        <p:sp>
          <p:nvSpPr>
            <p:cNvPr id="3" name="Rounded Rectangle 4">
              <a:extLst>
                <a:ext uri="{FF2B5EF4-FFF2-40B4-BE49-F238E27FC236}">
                  <a16:creationId xmlns:a16="http://schemas.microsoft.com/office/drawing/2014/main" id="{1B859249-B134-47D3-87C6-1F1F3B0B0537}"/>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4" name="Rectangle 5">
              <a:extLst>
                <a:ext uri="{FF2B5EF4-FFF2-40B4-BE49-F238E27FC236}">
                  <a16:creationId xmlns:a16="http://schemas.microsoft.com/office/drawing/2014/main" id="{E4FFDB9C-6874-4FC1-BCF1-3527B52793C2}"/>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5" name="Group 6">
              <a:extLst>
                <a:ext uri="{FF2B5EF4-FFF2-40B4-BE49-F238E27FC236}">
                  <a16:creationId xmlns:a16="http://schemas.microsoft.com/office/drawing/2014/main" id="{7FC4A25A-3E8D-4CA6-8074-CFC9C4AAF2CF}"/>
                </a:ext>
              </a:extLst>
            </p:cNvPr>
            <p:cNvGrpSpPr/>
            <p:nvPr userDrawn="1"/>
          </p:nvGrpSpPr>
          <p:grpSpPr>
            <a:xfrm>
              <a:off x="1407705" y="5045834"/>
              <a:ext cx="211967" cy="211967"/>
              <a:chOff x="1549420" y="5712364"/>
              <a:chExt cx="312583" cy="312583"/>
            </a:xfrm>
          </p:grpSpPr>
          <p:sp>
            <p:nvSpPr>
              <p:cNvPr id="6" name="Oval 7">
                <a:extLst>
                  <a:ext uri="{FF2B5EF4-FFF2-40B4-BE49-F238E27FC236}">
                    <a16:creationId xmlns:a16="http://schemas.microsoft.com/office/drawing/2014/main" id="{4AD85B98-04BC-4149-9AAF-A83CD27FD44C}"/>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ounded Rectangle 8">
                <a:extLst>
                  <a:ext uri="{FF2B5EF4-FFF2-40B4-BE49-F238E27FC236}">
                    <a16:creationId xmlns:a16="http://schemas.microsoft.com/office/drawing/2014/main" id="{46BED880-04D6-4CDF-80DE-4718F4DC1217}"/>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8" name="Picture Placeholder 2">
            <a:extLst>
              <a:ext uri="{FF2B5EF4-FFF2-40B4-BE49-F238E27FC236}">
                <a16:creationId xmlns:a16="http://schemas.microsoft.com/office/drawing/2014/main" id="{66673C15-C2F2-4D33-B6B8-CE7B8C3D6D96}"/>
              </a:ext>
            </a:extLst>
          </p:cNvPr>
          <p:cNvSpPr>
            <a:spLocks noGrp="1"/>
          </p:cNvSpPr>
          <p:nvPr>
            <p:ph type="pic" idx="15" hasCustomPrompt="1"/>
          </p:nvPr>
        </p:nvSpPr>
        <p:spPr>
          <a:xfrm>
            <a:off x="873465" y="2089470"/>
            <a:ext cx="2152765" cy="342553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9" name="Text Placeholder 9">
            <a:extLst>
              <a:ext uri="{FF2B5EF4-FFF2-40B4-BE49-F238E27FC236}">
                <a16:creationId xmlns:a16="http://schemas.microsoft.com/office/drawing/2014/main" id="{233F060D-44E8-44A8-8EA8-CF85F4E1C223}"/>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accent3">
                    <a:lumMod val="7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accent3">
                    <a:lumMod val="7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accent3">
                    <a:lumMod val="7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9" r:id="rId14"/>
    <p:sldLayoutId id="2147483688"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png"/><Relationship Id="rId7" Type="http://schemas.openxmlformats.org/officeDocument/2006/relationships/diagramQuickStyle" Target="../diagrams/quickStyle1.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16.png"/><Relationship Id="rId5" Type="http://schemas.openxmlformats.org/officeDocument/2006/relationships/diagramData" Target="../diagrams/data1.xml"/><Relationship Id="rId10" Type="http://schemas.openxmlformats.org/officeDocument/2006/relationships/image" Target="../media/image17.png"/><Relationship Id="rId4" Type="http://schemas.openxmlformats.org/officeDocument/2006/relationships/image" Target="../media/image15.sv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0.jpeg"/><Relationship Id="rId7" Type="http://schemas.openxmlformats.org/officeDocument/2006/relationships/diagramQuickStyle" Target="../diagrams/quickStyle2.xml"/><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1.png"/><Relationship Id="rId4" Type="http://schemas.openxmlformats.org/officeDocument/2006/relationships/image" Target="../media/image18.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2.jfif"/><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3.png"/><Relationship Id="rId7" Type="http://schemas.openxmlformats.org/officeDocument/2006/relationships/diagramData" Target="../diagrams/data3.xml"/><Relationship Id="rId12"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6.svg"/><Relationship Id="rId11" Type="http://schemas.microsoft.com/office/2007/relationships/diagramDrawing" Target="../diagrams/drawing3.xml"/><Relationship Id="rId5" Type="http://schemas.openxmlformats.org/officeDocument/2006/relationships/image" Target="../media/image25.png"/><Relationship Id="rId10" Type="http://schemas.openxmlformats.org/officeDocument/2006/relationships/diagramColors" Target="../diagrams/colors3.xml"/><Relationship Id="rId4" Type="http://schemas.openxmlformats.org/officeDocument/2006/relationships/image" Target="../media/image24.jpeg"/><Relationship Id="rId9"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3.png"/><Relationship Id="rId7" Type="http://schemas.openxmlformats.org/officeDocument/2006/relationships/diagramLayout" Target="../diagrams/layout4.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Data" Target="../diagrams/data4.xml"/><Relationship Id="rId11" Type="http://schemas.openxmlformats.org/officeDocument/2006/relationships/image" Target="../media/image21.png"/><Relationship Id="rId5" Type="http://schemas.openxmlformats.org/officeDocument/2006/relationships/image" Target="../media/image26.svg"/><Relationship Id="rId10" Type="http://schemas.microsoft.com/office/2007/relationships/diagramDrawing" Target="../diagrams/drawing4.xml"/><Relationship Id="rId4" Type="http://schemas.openxmlformats.org/officeDocument/2006/relationships/image" Target="../media/image25.png"/><Relationship Id="rId9" Type="http://schemas.openxmlformats.org/officeDocument/2006/relationships/diagramColors" Target="../diagrams/colors4.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23.png"/><Relationship Id="rId7" Type="http://schemas.openxmlformats.org/officeDocument/2006/relationships/diagramLayout" Target="../diagrams/layout5.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Data" Target="../diagrams/data5.xml"/><Relationship Id="rId11" Type="http://schemas.openxmlformats.org/officeDocument/2006/relationships/image" Target="../media/image21.png"/><Relationship Id="rId5" Type="http://schemas.openxmlformats.org/officeDocument/2006/relationships/image" Target="../media/image26.svg"/><Relationship Id="rId10" Type="http://schemas.microsoft.com/office/2007/relationships/diagramDrawing" Target="../diagrams/drawing5.xml"/><Relationship Id="rId4" Type="http://schemas.openxmlformats.org/officeDocument/2006/relationships/image" Target="../media/image25.png"/><Relationship Id="rId9" Type="http://schemas.openxmlformats.org/officeDocument/2006/relationships/diagramColors" Target="../diagrams/colors5.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3.png"/><Relationship Id="rId7" Type="http://schemas.openxmlformats.org/officeDocument/2006/relationships/diagramLayout" Target="../diagrams/layout6.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Data" Target="../diagrams/data6.xml"/><Relationship Id="rId11" Type="http://schemas.openxmlformats.org/officeDocument/2006/relationships/image" Target="../media/image21.png"/><Relationship Id="rId5" Type="http://schemas.openxmlformats.org/officeDocument/2006/relationships/image" Target="../media/image26.svg"/><Relationship Id="rId10" Type="http://schemas.microsoft.com/office/2007/relationships/diagramDrawing" Target="../diagrams/drawing6.xml"/><Relationship Id="rId4" Type="http://schemas.openxmlformats.org/officeDocument/2006/relationships/image" Target="../media/image25.png"/><Relationship Id="rId9" Type="http://schemas.openxmlformats.org/officeDocument/2006/relationships/diagramColors" Target="../diagrams/colors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26.sv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26.sv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18.png"/><Relationship Id="rId7" Type="http://schemas.openxmlformats.org/officeDocument/2006/relationships/diagramData" Target="../diagrams/data7.xml"/><Relationship Id="rId12" Type="http://schemas.openxmlformats.org/officeDocument/2006/relationships/image" Target="../media/image21.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26.svg"/><Relationship Id="rId11" Type="http://schemas.microsoft.com/office/2007/relationships/diagramDrawing" Target="../diagrams/drawing7.xml"/><Relationship Id="rId5" Type="http://schemas.openxmlformats.org/officeDocument/2006/relationships/image" Target="../media/image25.png"/><Relationship Id="rId10" Type="http://schemas.openxmlformats.org/officeDocument/2006/relationships/diagramColors" Target="../diagrams/colors7.xml"/><Relationship Id="rId4" Type="http://schemas.openxmlformats.org/officeDocument/2006/relationships/image" Target="../media/image23.png"/><Relationship Id="rId9"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image" Target="../media/image18.png"/><Relationship Id="rId7" Type="http://schemas.openxmlformats.org/officeDocument/2006/relationships/diagramData" Target="../diagrams/data8.xml"/><Relationship Id="rId12" Type="http://schemas.openxmlformats.org/officeDocument/2006/relationships/image" Target="../media/image21.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26.svg"/><Relationship Id="rId11" Type="http://schemas.microsoft.com/office/2007/relationships/diagramDrawing" Target="../diagrams/drawing8.xml"/><Relationship Id="rId5" Type="http://schemas.openxmlformats.org/officeDocument/2006/relationships/image" Target="../media/image25.png"/><Relationship Id="rId10" Type="http://schemas.openxmlformats.org/officeDocument/2006/relationships/diagramColors" Target="../diagrams/colors8.xml"/><Relationship Id="rId4" Type="http://schemas.openxmlformats.org/officeDocument/2006/relationships/image" Target="../media/image23.png"/><Relationship Id="rId9"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diagramData" Target="../diagrams/data9.xml"/><Relationship Id="rId12"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26.svg"/><Relationship Id="rId11" Type="http://schemas.microsoft.com/office/2007/relationships/diagramDrawing" Target="../diagrams/drawing9.xml"/><Relationship Id="rId5" Type="http://schemas.openxmlformats.org/officeDocument/2006/relationships/image" Target="../media/image25.png"/><Relationship Id="rId10" Type="http://schemas.openxmlformats.org/officeDocument/2006/relationships/diagramColors" Target="../diagrams/colors9.xml"/><Relationship Id="rId4" Type="http://schemas.openxmlformats.org/officeDocument/2006/relationships/image" Target="../media/image23.png"/><Relationship Id="rId9" Type="http://schemas.openxmlformats.org/officeDocument/2006/relationships/diagramQuickStyle" Target="../diagrams/quickStyle9.xml"/><Relationship Id="rId1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23.png"/><Relationship Id="rId7" Type="http://schemas.openxmlformats.org/officeDocument/2006/relationships/diagramLayout" Target="../diagrams/layout10.xml"/><Relationship Id="rId12"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Data" Target="../diagrams/data10.xml"/><Relationship Id="rId11" Type="http://schemas.openxmlformats.org/officeDocument/2006/relationships/image" Target="../media/image17.png"/><Relationship Id="rId5" Type="http://schemas.openxmlformats.org/officeDocument/2006/relationships/image" Target="../media/image26.svg"/><Relationship Id="rId10" Type="http://schemas.microsoft.com/office/2007/relationships/diagramDrawing" Target="../diagrams/drawing10.xml"/><Relationship Id="rId4" Type="http://schemas.openxmlformats.org/officeDocument/2006/relationships/image" Target="../media/image25.png"/><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23.png"/><Relationship Id="rId7" Type="http://schemas.openxmlformats.org/officeDocument/2006/relationships/diagramLayout" Target="../diagrams/layout11.xml"/><Relationship Id="rId12"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Data" Target="../diagrams/data11.xml"/><Relationship Id="rId11" Type="http://schemas.openxmlformats.org/officeDocument/2006/relationships/image" Target="../media/image17.png"/><Relationship Id="rId5" Type="http://schemas.openxmlformats.org/officeDocument/2006/relationships/image" Target="../media/image26.svg"/><Relationship Id="rId10" Type="http://schemas.microsoft.com/office/2007/relationships/diagramDrawing" Target="../diagrams/drawing11.xml"/><Relationship Id="rId4" Type="http://schemas.openxmlformats.org/officeDocument/2006/relationships/image" Target="../media/image25.png"/><Relationship Id="rId9" Type="http://schemas.openxmlformats.org/officeDocument/2006/relationships/diagramColors" Target="../diagrams/colors11.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23.png"/><Relationship Id="rId7" Type="http://schemas.openxmlformats.org/officeDocument/2006/relationships/diagramLayout" Target="../diagrams/layout12.xml"/><Relationship Id="rId12"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Data" Target="../diagrams/data12.xml"/><Relationship Id="rId11" Type="http://schemas.openxmlformats.org/officeDocument/2006/relationships/image" Target="../media/image17.png"/><Relationship Id="rId5" Type="http://schemas.openxmlformats.org/officeDocument/2006/relationships/image" Target="../media/image26.svg"/><Relationship Id="rId10" Type="http://schemas.microsoft.com/office/2007/relationships/diagramDrawing" Target="../diagrams/drawing12.xml"/><Relationship Id="rId4" Type="http://schemas.openxmlformats.org/officeDocument/2006/relationships/image" Target="../media/image25.png"/><Relationship Id="rId9" Type="http://schemas.openxmlformats.org/officeDocument/2006/relationships/diagramColors" Target="../diagrams/colors1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41.jp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jpeg"/><Relationship Id="rId7"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26.sv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5.png"/><Relationship Id="rId7" Type="http://schemas.openxmlformats.org/officeDocument/2006/relationships/image" Target="../media/image4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3.jpeg"/><Relationship Id="rId4" Type="http://schemas.openxmlformats.org/officeDocument/2006/relationships/image" Target="../media/image26.sv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1.jp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46.png"/><Relationship Id="rId10" Type="http://schemas.microsoft.com/office/2007/relationships/hdphoto" Target="../media/hdphoto1.wdp"/><Relationship Id="rId4" Type="http://schemas.openxmlformats.org/officeDocument/2006/relationships/image" Target="../media/image45.jpeg"/><Relationship Id="rId9"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9.png"/><Relationship Id="rId5" Type="http://schemas.microsoft.com/office/2007/relationships/hdphoto" Target="../media/hdphoto1.wdp"/><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2.jpeg"/><Relationship Id="rId7" Type="http://schemas.openxmlformats.org/officeDocument/2006/relationships/image" Target="../media/image5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53.jpe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hoto Couv">
            <a:extLst>
              <a:ext uri="{FF2B5EF4-FFF2-40B4-BE49-F238E27FC236}">
                <a16:creationId xmlns:a16="http://schemas.microsoft.com/office/drawing/2014/main" id="{6043BD79-06D1-8AB7-3713-C58208BE26B3}"/>
              </a:ext>
            </a:extLst>
          </p:cNvPr>
          <p:cNvPicPr>
            <a:picLocks noChangeAspect="1"/>
          </p:cNvPicPr>
          <p:nvPr/>
        </p:nvPicPr>
        <p:blipFill>
          <a:blip r:embed="rId2">
            <a:extLst>
              <a:ext uri="{28A0092B-C50C-407E-A947-70E740481C1C}">
                <a14:useLocalDpi xmlns:a14="http://schemas.microsoft.com/office/drawing/2010/main" val="0"/>
              </a:ext>
            </a:extLst>
          </a:blip>
          <a:srcRect l="1" r="649" b="43623"/>
          <a:stretch>
            <a:fillRect/>
          </a:stretch>
        </p:blipFill>
        <p:spPr>
          <a:xfrm>
            <a:off x="577969" y="1182497"/>
            <a:ext cx="10979293" cy="3733975"/>
          </a:xfrm>
          <a:prstGeom prst="rect">
            <a:avLst/>
          </a:prstGeom>
        </p:spPr>
      </p:pic>
      <p:sp>
        <p:nvSpPr>
          <p:cNvPr id="2" name="Aptos head">
            <a:extLst>
              <a:ext uri="{FF2B5EF4-FFF2-40B4-BE49-F238E27FC236}">
                <a16:creationId xmlns:a16="http://schemas.microsoft.com/office/drawing/2014/main" id="{8DF0D475-0AD8-E42D-E0EC-5C3C27C68150}"/>
              </a:ext>
            </a:extLst>
          </p:cNvPr>
          <p:cNvSpPr>
            <a:spLocks noGrp="1"/>
          </p:cNvSpPr>
          <p:nvPr>
            <p:ph type="body" sz="quarter" idx="10"/>
          </p:nvPr>
        </p:nvSpPr>
        <p:spPr>
          <a:xfrm>
            <a:off x="345173" y="5138075"/>
            <a:ext cx="11413193" cy="1218510"/>
          </a:xfrm>
        </p:spPr>
        <p:txBody>
          <a:bodyPr/>
          <a:lstStyle/>
          <a:p>
            <a:r>
              <a:rPr lang="fr-FR" sz="2800" dirty="0">
                <a:latin typeface="Aptos Black" panose="020B0004020202020204" pitchFamily="34" charset="0"/>
              </a:rPr>
              <a:t>Présentation du TCP/SFC/4002 « </a:t>
            </a:r>
            <a:r>
              <a:rPr lang="fr-CM" sz="2800" dirty="0">
                <a:latin typeface="Aptos Black" panose="020B0004020202020204" pitchFamily="34" charset="0"/>
              </a:rPr>
              <a:t>Promotion de l’Agriculture Urbaine et Péri-urbaine inclusives et innovantes pour une sécurité alimentaire et nutritionnelle durables en Afrique centrale »</a:t>
            </a:r>
          </a:p>
        </p:txBody>
      </p:sp>
      <p:sp>
        <p:nvSpPr>
          <p:cNvPr id="5" name="Gold rectangle">
            <a:extLst>
              <a:ext uri="{FF2B5EF4-FFF2-40B4-BE49-F238E27FC236}">
                <a16:creationId xmlns:a16="http://schemas.microsoft.com/office/drawing/2014/main" id="{E6E4C258-9957-1B93-5786-BDDC59BAEE59}"/>
              </a:ext>
            </a:extLst>
          </p:cNvPr>
          <p:cNvSpPr/>
          <p:nvPr/>
        </p:nvSpPr>
        <p:spPr>
          <a:xfrm>
            <a:off x="433634" y="1048140"/>
            <a:ext cx="11250366" cy="5421672"/>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6" name="Logo FAO colors">
            <a:extLst>
              <a:ext uri="{FF2B5EF4-FFF2-40B4-BE49-F238E27FC236}">
                <a16:creationId xmlns:a16="http://schemas.microsoft.com/office/drawing/2014/main" id="{9C78F804-3A04-1D2F-0CBB-082EEC7F96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73596" y="75242"/>
            <a:ext cx="1922935" cy="867206"/>
          </a:xfrm>
          <a:prstGeom prst="rect">
            <a:avLst/>
          </a:prstGeom>
        </p:spPr>
      </p:pic>
      <p:sp>
        <p:nvSpPr>
          <p:cNvPr id="8" name="TextBox 7">
            <a:extLst>
              <a:ext uri="{FF2B5EF4-FFF2-40B4-BE49-F238E27FC236}">
                <a16:creationId xmlns:a16="http://schemas.microsoft.com/office/drawing/2014/main" id="{D9C60397-033B-74B3-A190-1FA05727F07A}"/>
              </a:ext>
            </a:extLst>
          </p:cNvPr>
          <p:cNvSpPr txBox="1"/>
          <p:nvPr/>
        </p:nvSpPr>
        <p:spPr>
          <a:xfrm>
            <a:off x="2112175" y="961450"/>
            <a:ext cx="9809018" cy="4508927"/>
          </a:xfrm>
          <a:prstGeom prst="rect">
            <a:avLst/>
          </a:prstGeom>
          <a:noFill/>
          <a:effectLst/>
        </p:spPr>
        <p:txBody>
          <a:bodyPr wrap="square" rtlCol="0">
            <a:spAutoFit/>
          </a:bodyPr>
          <a:lstStyle/>
          <a:p>
            <a:r>
              <a:rPr lang="fr-CM" sz="28700" dirty="0">
                <a:solidFill>
                  <a:schemeClr val="bg1">
                    <a:alpha val="52000"/>
                  </a:schemeClr>
                </a:solidFill>
                <a:effectLst>
                  <a:outerShdw blurRad="63500" sx="102000" sy="102000" algn="ctr" rotWithShape="0">
                    <a:prstClr val="black">
                      <a:alpha val="40000"/>
                    </a:prstClr>
                  </a:outerShdw>
                </a:effectLst>
                <a:latin typeface="Abril Fatface" panose="02000503000000020003" pitchFamily="2" charset="0"/>
              </a:rPr>
              <a:t>AUP</a:t>
            </a:r>
          </a:p>
        </p:txBody>
      </p:sp>
      <p:pic>
        <p:nvPicPr>
          <p:cNvPr id="3" name="Picture 2" descr="Picture">
            <a:extLst>
              <a:ext uri="{FF2B5EF4-FFF2-40B4-BE49-F238E27FC236}">
                <a16:creationId xmlns:a16="http://schemas.microsoft.com/office/drawing/2014/main" id="{4240939E-EFA5-C60B-DBD1-710648E79C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94949" y="0"/>
            <a:ext cx="1005655" cy="100565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665B765F-0BED-EE81-B8E1-179D5661AB4A}"/>
              </a:ext>
            </a:extLst>
          </p:cNvPr>
          <p:cNvPicPr>
            <a:picLocks noChangeAspect="1"/>
          </p:cNvPicPr>
          <p:nvPr/>
        </p:nvPicPr>
        <p:blipFill>
          <a:blip r:embed="rId6"/>
          <a:stretch>
            <a:fillRect/>
          </a:stretch>
        </p:blipFill>
        <p:spPr>
          <a:xfrm>
            <a:off x="0" y="11471"/>
            <a:ext cx="2709064" cy="1036669"/>
          </a:xfrm>
          <a:prstGeom prst="rect">
            <a:avLst/>
          </a:prstGeom>
        </p:spPr>
      </p:pic>
      <p:sp>
        <p:nvSpPr>
          <p:cNvPr id="13" name="ZoneTexte 12">
            <a:extLst>
              <a:ext uri="{FF2B5EF4-FFF2-40B4-BE49-F238E27FC236}">
                <a16:creationId xmlns:a16="http://schemas.microsoft.com/office/drawing/2014/main" id="{0537CBE4-9F8D-DD40-7AEF-55B3E1D7FF0B}"/>
              </a:ext>
            </a:extLst>
          </p:cNvPr>
          <p:cNvSpPr txBox="1"/>
          <p:nvPr/>
        </p:nvSpPr>
        <p:spPr>
          <a:xfrm>
            <a:off x="3418019" y="6488668"/>
            <a:ext cx="5473318" cy="369332"/>
          </a:xfrm>
          <a:prstGeom prst="rect">
            <a:avLst/>
          </a:prstGeom>
          <a:noFill/>
        </p:spPr>
        <p:txBody>
          <a:bodyPr wrap="square" rtlCol="0">
            <a:spAutoFit/>
          </a:bodyPr>
          <a:lstStyle/>
          <a:p>
            <a:pPr algn="ctr"/>
            <a:r>
              <a:rPr lang="fr-FR" b="1" i="1" dirty="0"/>
              <a:t>Libreville, le19 février 2026</a:t>
            </a:r>
            <a:endParaRPr lang="fr-GA" b="1" i="1" dirty="0"/>
          </a:p>
        </p:txBody>
      </p:sp>
    </p:spTree>
    <p:extLst>
      <p:ext uri="{BB962C8B-B14F-4D97-AF65-F5344CB8AC3E}">
        <p14:creationId xmlns:p14="http://schemas.microsoft.com/office/powerpoint/2010/main" val="332198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407CC-86C8-A123-B0B0-A30AE423695B}"/>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7E3F2550-BD6E-63A5-184B-072B582663D0}"/>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2" name="Aptos head">
            <a:extLst>
              <a:ext uri="{FF2B5EF4-FFF2-40B4-BE49-F238E27FC236}">
                <a16:creationId xmlns:a16="http://schemas.microsoft.com/office/drawing/2014/main" id="{98A267F1-F362-EF7A-224F-2978B5834ED0}"/>
              </a:ext>
            </a:extLst>
          </p:cNvPr>
          <p:cNvSpPr>
            <a:spLocks noGrp="1"/>
          </p:cNvSpPr>
          <p:nvPr>
            <p:ph type="body" sz="quarter" idx="10"/>
          </p:nvPr>
        </p:nvSpPr>
        <p:spPr>
          <a:xfrm>
            <a:off x="1099126" y="3254895"/>
            <a:ext cx="3333852" cy="1218510"/>
          </a:xfrm>
        </p:spPr>
        <p:txBody>
          <a:bodyPr/>
          <a:lstStyle/>
          <a:p>
            <a:pPr>
              <a:lnSpc>
                <a:spcPct val="50000"/>
              </a:lnSpc>
            </a:pPr>
            <a:r>
              <a:rPr lang="fr-CM" sz="10500" dirty="0">
                <a:latin typeface="Aptos Black" panose="020B0004020202020204" pitchFamily="34" charset="0"/>
              </a:rPr>
              <a:t>Plan</a:t>
            </a:r>
            <a:br>
              <a:rPr lang="fr-CM" sz="2800" dirty="0">
                <a:latin typeface="Aptos Black" panose="020B0004020202020204" pitchFamily="34" charset="0"/>
              </a:rPr>
            </a:br>
            <a:r>
              <a:rPr lang="fr-CM" sz="2800" dirty="0">
                <a:latin typeface="Aptos Black" panose="020B0004020202020204" pitchFamily="34" charset="0"/>
              </a:rPr>
              <a:t>de présentation</a:t>
            </a:r>
          </a:p>
        </p:txBody>
      </p:sp>
      <p:sp>
        <p:nvSpPr>
          <p:cNvPr id="5" name="Gold rectangle">
            <a:extLst>
              <a:ext uri="{FF2B5EF4-FFF2-40B4-BE49-F238E27FC236}">
                <a16:creationId xmlns:a16="http://schemas.microsoft.com/office/drawing/2014/main" id="{542A7F76-CB21-DA04-84B9-AB058259FA36}"/>
              </a:ext>
            </a:extLst>
          </p:cNvPr>
          <p:cNvSpPr/>
          <p:nvPr/>
        </p:nvSpPr>
        <p:spPr>
          <a:xfrm>
            <a:off x="433633" y="1048140"/>
            <a:ext cx="4664839" cy="5421672"/>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6" name="Logo FAO colors">
            <a:extLst>
              <a:ext uri="{FF2B5EF4-FFF2-40B4-BE49-F238E27FC236}">
                <a16:creationId xmlns:a16="http://schemas.microsoft.com/office/drawing/2014/main" id="{B8F8BE73-8F01-E212-0A0C-62F2135061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04229" y="98215"/>
            <a:ext cx="1583541" cy="714146"/>
          </a:xfrm>
          <a:prstGeom prst="rect">
            <a:avLst/>
          </a:prstGeom>
        </p:spPr>
      </p:pic>
      <p:graphicFrame>
        <p:nvGraphicFramePr>
          <p:cNvPr id="12" name="Menu">
            <a:extLst>
              <a:ext uri="{FF2B5EF4-FFF2-40B4-BE49-F238E27FC236}">
                <a16:creationId xmlns:a16="http://schemas.microsoft.com/office/drawing/2014/main" id="{BCFB18A4-3F27-3424-550D-009CAB1A09DF}"/>
              </a:ext>
            </a:extLst>
          </p:cNvPr>
          <p:cNvGraphicFramePr/>
          <p:nvPr>
            <p:extLst>
              <p:ext uri="{D42A27DB-BD31-4B8C-83A1-F6EECF244321}">
                <p14:modId xmlns:p14="http://schemas.microsoft.com/office/powerpoint/2010/main" val="1923333890"/>
              </p:ext>
            </p:extLst>
          </p:nvPr>
        </p:nvGraphicFramePr>
        <p:xfrm>
          <a:off x="5513101" y="957872"/>
          <a:ext cx="6245265" cy="55893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Image 2">
            <a:extLst>
              <a:ext uri="{FF2B5EF4-FFF2-40B4-BE49-F238E27FC236}">
                <a16:creationId xmlns:a16="http://schemas.microsoft.com/office/drawing/2014/main" id="{C92993F1-829E-316E-1BE9-E4485B9FC281}"/>
              </a:ext>
            </a:extLst>
          </p:cNvPr>
          <p:cNvPicPr>
            <a:picLocks noChangeAspect="1"/>
          </p:cNvPicPr>
          <p:nvPr/>
        </p:nvPicPr>
        <p:blipFill>
          <a:blip r:embed="rId10"/>
          <a:stretch>
            <a:fillRect/>
          </a:stretch>
        </p:blipFill>
        <p:spPr>
          <a:xfrm>
            <a:off x="1" y="11472"/>
            <a:ext cx="2390274" cy="914678"/>
          </a:xfrm>
          <a:prstGeom prst="rect">
            <a:avLst/>
          </a:prstGeom>
        </p:spPr>
      </p:pic>
      <p:pic>
        <p:nvPicPr>
          <p:cNvPr id="4" name="Picture 2" descr="Picture">
            <a:extLst>
              <a:ext uri="{FF2B5EF4-FFF2-40B4-BE49-F238E27FC236}">
                <a16:creationId xmlns:a16="http://schemas.microsoft.com/office/drawing/2014/main" id="{F0F1E658-48C7-11DE-1C29-9599190749B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03497" y="0"/>
            <a:ext cx="970356" cy="970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534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AD3CD-B10E-F4A3-C826-68CAADB0EEFB}"/>
            </a:ext>
          </a:extLst>
        </p:cNvPr>
        <p:cNvGrpSpPr/>
        <p:nvPr/>
      </p:nvGrpSpPr>
      <p:grpSpPr>
        <a:xfrm>
          <a:off x="0" y="0"/>
          <a:ext cx="0" cy="0"/>
          <a:chOff x="0" y="0"/>
          <a:chExt cx="0" cy="0"/>
        </a:xfrm>
      </p:grpSpPr>
      <p:pic>
        <p:nvPicPr>
          <p:cNvPr id="18" name="Picture 01" descr="Communauté urbaine de Yaoundé — Wikipédia">
            <a:extLst>
              <a:ext uri="{FF2B5EF4-FFF2-40B4-BE49-F238E27FC236}">
                <a16:creationId xmlns:a16="http://schemas.microsoft.com/office/drawing/2014/main" id="{257275DA-DB32-8A30-A463-A7FF9EAEAF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 t="-1" r="26206" b="-1"/>
          <a:stretch>
            <a:fillRect/>
          </a:stretch>
        </p:blipFill>
        <p:spPr bwMode="auto">
          <a:xfrm>
            <a:off x="1" y="10"/>
            <a:ext cx="7569723"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02" descr="Plus de 63 % des ménages sud-africains confrontés à l'insécurité alimentaire  (étude) - Afrique Diplomatique">
            <a:extLst>
              <a:ext uri="{FF2B5EF4-FFF2-40B4-BE49-F238E27FC236}">
                <a16:creationId xmlns:a16="http://schemas.microsoft.com/office/drawing/2014/main" id="{682150C9-27F5-04C0-9A8E-33A28A39C6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85" t="295" r="14610"/>
          <a:stretch>
            <a:fillRect/>
          </a:stretch>
        </p:blipFill>
        <p:spPr bwMode="auto">
          <a:xfrm>
            <a:off x="12192000" y="0"/>
            <a:ext cx="756972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hoto Couv" hidden="1">
            <a:extLst>
              <a:ext uri="{FF2B5EF4-FFF2-40B4-BE49-F238E27FC236}">
                <a16:creationId xmlns:a16="http://schemas.microsoft.com/office/drawing/2014/main" id="{496A2ECE-9358-F372-CFA8-4A31F907EC22}"/>
              </a:ext>
            </a:extLst>
          </p:cNvPr>
          <p:cNvPicPr>
            <a:picLocks noChangeAspect="1"/>
          </p:cNvPicPr>
          <p:nvPr/>
        </p:nvPicPr>
        <p:blipFill>
          <a:blip r:embed="rId4">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2" name="Aptos head">
            <a:extLst>
              <a:ext uri="{FF2B5EF4-FFF2-40B4-BE49-F238E27FC236}">
                <a16:creationId xmlns:a16="http://schemas.microsoft.com/office/drawing/2014/main" id="{AA81D092-58DD-186C-F9B6-616E5BEC6995}"/>
              </a:ext>
            </a:extLst>
          </p:cNvPr>
          <p:cNvSpPr>
            <a:spLocks noGrp="1"/>
          </p:cNvSpPr>
          <p:nvPr>
            <p:ph type="body" sz="quarter" idx="10"/>
          </p:nvPr>
        </p:nvSpPr>
        <p:spPr>
          <a:xfrm>
            <a:off x="259726" y="438885"/>
            <a:ext cx="7176657" cy="1218510"/>
          </a:xfrm>
        </p:spPr>
        <p:txBody>
          <a:bodyPr/>
          <a:lstStyle/>
          <a:p>
            <a:pPr algn="l">
              <a:lnSpc>
                <a:spcPct val="50000"/>
              </a:lnSpc>
            </a:pPr>
            <a:r>
              <a:rPr lang="fr-CM" sz="8800" dirty="0">
                <a:latin typeface="Aptos Black" panose="020B0004020202020204" pitchFamily="34" charset="0"/>
              </a:rPr>
              <a:t>1.Contexte</a:t>
            </a:r>
            <a:br>
              <a:rPr lang="fr-CM" sz="2800" dirty="0">
                <a:latin typeface="Aptos Black" panose="020B0004020202020204" pitchFamily="34" charset="0"/>
              </a:rPr>
            </a:br>
            <a:r>
              <a:rPr lang="fr-CM" sz="2800" dirty="0">
                <a:latin typeface="Aptos Black" panose="020B0004020202020204" pitchFamily="34" charset="0"/>
              </a:rPr>
              <a:t> </a:t>
            </a:r>
          </a:p>
        </p:txBody>
      </p:sp>
      <p:sp>
        <p:nvSpPr>
          <p:cNvPr id="5" name="Gold rectangle">
            <a:extLst>
              <a:ext uri="{FF2B5EF4-FFF2-40B4-BE49-F238E27FC236}">
                <a16:creationId xmlns:a16="http://schemas.microsoft.com/office/drawing/2014/main" id="{D11455B0-B03E-5D2C-4282-A5B037017E2B}"/>
              </a:ext>
            </a:extLst>
          </p:cNvPr>
          <p:cNvSpPr/>
          <p:nvPr/>
        </p:nvSpPr>
        <p:spPr>
          <a:xfrm>
            <a:off x="8064584" y="180192"/>
            <a:ext cx="3632556" cy="135734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dirty="0"/>
          </a:p>
        </p:txBody>
      </p:sp>
      <p:graphicFrame>
        <p:nvGraphicFramePr>
          <p:cNvPr id="12" name="Menu">
            <a:extLst>
              <a:ext uri="{FF2B5EF4-FFF2-40B4-BE49-F238E27FC236}">
                <a16:creationId xmlns:a16="http://schemas.microsoft.com/office/drawing/2014/main" id="{EFEAF4EA-690D-5867-C074-A812836DCE08}"/>
              </a:ext>
            </a:extLst>
          </p:cNvPr>
          <p:cNvGraphicFramePr/>
          <p:nvPr>
            <p:extLst>
              <p:ext uri="{D42A27DB-BD31-4B8C-83A1-F6EECF244321}">
                <p14:modId xmlns:p14="http://schemas.microsoft.com/office/powerpoint/2010/main" val="1790529181"/>
              </p:ext>
            </p:extLst>
          </p:nvPr>
        </p:nvGraphicFramePr>
        <p:xfrm>
          <a:off x="12379780" y="957872"/>
          <a:ext cx="6245265" cy="55893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TextBox 13">
            <a:extLst>
              <a:ext uri="{FF2B5EF4-FFF2-40B4-BE49-F238E27FC236}">
                <a16:creationId xmlns:a16="http://schemas.microsoft.com/office/drawing/2014/main" id="{8950CDE8-1C7A-296D-F72E-FDFA22124B9B}"/>
              </a:ext>
            </a:extLst>
          </p:cNvPr>
          <p:cNvSpPr txBox="1"/>
          <p:nvPr/>
        </p:nvSpPr>
        <p:spPr>
          <a:xfrm>
            <a:off x="7128237" y="258700"/>
            <a:ext cx="4400830" cy="1200329"/>
          </a:xfrm>
          <a:prstGeom prst="rect">
            <a:avLst/>
          </a:prstGeom>
          <a:noFill/>
        </p:spPr>
        <p:txBody>
          <a:bodyPr wrap="square">
            <a:spAutoFit/>
          </a:bodyPr>
          <a:lstStyle/>
          <a:p>
            <a:pPr lvl="0" algn="r"/>
            <a:r>
              <a:rPr lang="fr-FR" sz="2400" b="1" dirty="0">
                <a:solidFill>
                  <a:srgbClr val="92D050"/>
                </a:solidFill>
                <a:latin typeface="Arial Narrow" panose="020B0606020202030204" pitchFamily="34" charset="0"/>
              </a:rPr>
              <a:t>1.1. </a:t>
            </a:r>
            <a:r>
              <a:rPr lang="fr-FR" sz="2400" b="1" dirty="0">
                <a:solidFill>
                  <a:schemeClr val="accent3">
                    <a:lumMod val="75000"/>
                  </a:schemeClr>
                </a:solidFill>
                <a:latin typeface="Arial Narrow" panose="020B0606020202030204" pitchFamily="34" charset="0"/>
              </a:rPr>
              <a:t>Urbanisation rapide et pression sur les systèmes alimentaires</a:t>
            </a:r>
            <a:endParaRPr lang="en-US" sz="2400" dirty="0">
              <a:solidFill>
                <a:schemeClr val="accent3">
                  <a:lumMod val="75000"/>
                </a:schemeClr>
              </a:solidFill>
              <a:latin typeface="Arial Narrow" panose="020B0606020202030204" pitchFamily="34" charset="0"/>
            </a:endParaRPr>
          </a:p>
        </p:txBody>
      </p:sp>
      <p:sp>
        <p:nvSpPr>
          <p:cNvPr id="16" name="TextBox 15">
            <a:extLst>
              <a:ext uri="{FF2B5EF4-FFF2-40B4-BE49-F238E27FC236}">
                <a16:creationId xmlns:a16="http://schemas.microsoft.com/office/drawing/2014/main" id="{C4A6DCC5-A09F-6A27-1D3F-BA5AF566ABBE}"/>
              </a:ext>
            </a:extLst>
          </p:cNvPr>
          <p:cNvSpPr txBox="1"/>
          <p:nvPr/>
        </p:nvSpPr>
        <p:spPr>
          <a:xfrm>
            <a:off x="8064584" y="1890478"/>
            <a:ext cx="3720867" cy="2316019"/>
          </a:xfrm>
          <a:prstGeom prst="rect">
            <a:avLst/>
          </a:prstGeom>
          <a:noFill/>
        </p:spPr>
        <p:txBody>
          <a:bodyPr wrap="square">
            <a:spAutoFit/>
          </a:bodyPr>
          <a:lstStyle/>
          <a:p>
            <a:pPr lvl="0" algn="just"/>
            <a:r>
              <a:rPr lang="fr-FR" sz="2000" dirty="0">
                <a:latin typeface="Arial Narrow" panose="020B0606020202030204" pitchFamily="34" charset="0"/>
              </a:rPr>
              <a:t>En Afrique centrale, </a:t>
            </a:r>
            <a:r>
              <a:rPr lang="fr-FR" sz="2000" b="1" dirty="0">
                <a:latin typeface="Arial Narrow" panose="020B0606020202030204" pitchFamily="34" charset="0"/>
              </a:rPr>
              <a:t>plus de 45 % </a:t>
            </a:r>
            <a:r>
              <a:rPr lang="fr-FR" sz="2000" dirty="0">
                <a:latin typeface="Arial Narrow" panose="020B0606020202030204" pitchFamily="34" charset="0"/>
              </a:rPr>
              <a:t>de la population vit en milieu urbain (Banque mondiale, 2022).</a:t>
            </a:r>
            <a:endParaRPr lang="en-US" sz="2000" dirty="0">
              <a:latin typeface="Arial Narrow" panose="020B0606020202030204" pitchFamily="34" charset="0"/>
            </a:endParaRPr>
          </a:p>
          <a:p>
            <a:pPr lvl="0" algn="just"/>
            <a:endParaRPr lang="en-US" sz="1050" dirty="0">
              <a:latin typeface="Arial Narrow" panose="020B0606020202030204" pitchFamily="34" charset="0"/>
            </a:endParaRPr>
          </a:p>
          <a:p>
            <a:pPr lvl="0" algn="just"/>
            <a:r>
              <a:rPr lang="fr-FR" sz="2000" dirty="0">
                <a:latin typeface="Arial Narrow" panose="020B0606020202030204" pitchFamily="34" charset="0"/>
              </a:rPr>
              <a:t>Ce taux atteindra </a:t>
            </a:r>
            <a:r>
              <a:rPr lang="fr-FR" sz="2000" b="1" dirty="0">
                <a:latin typeface="Arial Narrow" panose="020B0606020202030204" pitchFamily="34" charset="0"/>
              </a:rPr>
              <a:t>près de 60 % d’ici 2050</a:t>
            </a:r>
            <a:r>
              <a:rPr lang="fr-FR" sz="2000" dirty="0">
                <a:latin typeface="Arial Narrow" panose="020B0606020202030204" pitchFamily="34" charset="0"/>
              </a:rPr>
              <a:t>, entraînant une forte demande en denrées alimentaires urbaines.</a:t>
            </a:r>
            <a:endParaRPr lang="en-US" sz="2000" dirty="0">
              <a:latin typeface="Arial Narrow" panose="020B0606020202030204" pitchFamily="34" charset="0"/>
            </a:endParaRPr>
          </a:p>
          <a:p>
            <a:pPr lvl="0" algn="just"/>
            <a:endParaRPr lang="en-US" sz="1400" dirty="0">
              <a:latin typeface="Arial Narrow" panose="020B0606020202030204" pitchFamily="34" charset="0"/>
            </a:endParaRPr>
          </a:p>
        </p:txBody>
      </p:sp>
      <p:pic>
        <p:nvPicPr>
          <p:cNvPr id="4" name="Image 3">
            <a:extLst>
              <a:ext uri="{FF2B5EF4-FFF2-40B4-BE49-F238E27FC236}">
                <a16:creationId xmlns:a16="http://schemas.microsoft.com/office/drawing/2014/main" id="{2DDFC3BE-6048-F0A8-DE1B-589757E55C2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87860" y="5832389"/>
            <a:ext cx="4595901" cy="1025611"/>
          </a:xfrm>
          <a:prstGeom prst="rect">
            <a:avLst/>
          </a:prstGeom>
        </p:spPr>
      </p:pic>
    </p:spTree>
    <p:extLst>
      <p:ext uri="{BB962C8B-B14F-4D97-AF65-F5344CB8AC3E}">
        <p14:creationId xmlns:p14="http://schemas.microsoft.com/office/powerpoint/2010/main" val="2894987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A960A-8713-9BA2-7EBD-D52560F80A7C}"/>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1E22DD73-999D-B196-F73C-136A10D7A82A}"/>
              </a:ext>
            </a:extLst>
          </p:cNvPr>
          <p:cNvPicPr>
            <a:picLocks noChangeAspect="1"/>
          </p:cNvPicPr>
          <p:nvPr/>
        </p:nvPicPr>
        <p:blipFill>
          <a:blip r:embed="rId2">
            <a:extLst>
              <a:ext uri="{28A0092B-C50C-407E-A947-70E740481C1C}">
                <a14:useLocalDpi xmlns:a14="http://schemas.microsoft.com/office/drawing/2010/main" val="0"/>
              </a:ext>
            </a:extLst>
          </a:blip>
          <a:srcRect l="5643" r="12947"/>
          <a:stretch>
            <a:fillRect/>
          </a:stretch>
        </p:blipFill>
        <p:spPr>
          <a:xfrm>
            <a:off x="-7569723" y="10"/>
            <a:ext cx="7569723" cy="685799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p:spPr>
      </p:pic>
      <p:pic>
        <p:nvPicPr>
          <p:cNvPr id="3" name="Picture 01" descr="Communauté urbaine de Yaoundé — Wikipédia">
            <a:extLst>
              <a:ext uri="{FF2B5EF4-FFF2-40B4-BE49-F238E27FC236}">
                <a16:creationId xmlns:a16="http://schemas.microsoft.com/office/drawing/2014/main" id="{75850F16-346D-8105-09B9-D0AC57974C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 t="-1" r="26206" b="-1"/>
          <a:stretch>
            <a:fillRect/>
          </a:stretch>
        </p:blipFill>
        <p:spPr bwMode="auto">
          <a:xfrm>
            <a:off x="-7569722" y="10"/>
            <a:ext cx="7569723"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 name="Photo Couv" hidden="1">
            <a:extLst>
              <a:ext uri="{FF2B5EF4-FFF2-40B4-BE49-F238E27FC236}">
                <a16:creationId xmlns:a16="http://schemas.microsoft.com/office/drawing/2014/main" id="{DEB60449-9F2C-CE1D-AC48-0E6698B7066D}"/>
              </a:ext>
            </a:extLst>
          </p:cNvPr>
          <p:cNvPicPr>
            <a:picLocks noChangeAspect="1"/>
          </p:cNvPicPr>
          <p:nvPr/>
        </p:nvPicPr>
        <p:blipFill>
          <a:blip r:embed="rId4">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2" name="Aptos head">
            <a:extLst>
              <a:ext uri="{FF2B5EF4-FFF2-40B4-BE49-F238E27FC236}">
                <a16:creationId xmlns:a16="http://schemas.microsoft.com/office/drawing/2014/main" id="{6ACA763C-25BA-32B7-EFC6-D9832FEF6849}"/>
              </a:ext>
            </a:extLst>
          </p:cNvPr>
          <p:cNvSpPr>
            <a:spLocks noGrp="1"/>
          </p:cNvSpPr>
          <p:nvPr>
            <p:ph type="body" sz="quarter" idx="10"/>
          </p:nvPr>
        </p:nvSpPr>
        <p:spPr>
          <a:xfrm>
            <a:off x="-7309997" y="438885"/>
            <a:ext cx="7176657" cy="1218510"/>
          </a:xfrm>
        </p:spPr>
        <p:txBody>
          <a:bodyPr/>
          <a:lstStyle/>
          <a:p>
            <a:pPr algn="l">
              <a:lnSpc>
                <a:spcPct val="50000"/>
              </a:lnSpc>
            </a:pPr>
            <a:r>
              <a:rPr lang="fr-CM" sz="8800" dirty="0">
                <a:latin typeface="Aptos Black" panose="020B0004020202020204" pitchFamily="34" charset="0"/>
              </a:rPr>
              <a:t>1.Contexte</a:t>
            </a:r>
            <a:br>
              <a:rPr lang="fr-CM" sz="2800" dirty="0">
                <a:latin typeface="Aptos Black" panose="020B0004020202020204" pitchFamily="34" charset="0"/>
              </a:rPr>
            </a:br>
            <a:r>
              <a:rPr lang="fr-CM" sz="2800" dirty="0">
                <a:latin typeface="Aptos Black" panose="020B0004020202020204" pitchFamily="34" charset="0"/>
              </a:rPr>
              <a:t> </a:t>
            </a:r>
          </a:p>
        </p:txBody>
      </p:sp>
      <p:sp>
        <p:nvSpPr>
          <p:cNvPr id="5" name="Gold rectangle">
            <a:extLst>
              <a:ext uri="{FF2B5EF4-FFF2-40B4-BE49-F238E27FC236}">
                <a16:creationId xmlns:a16="http://schemas.microsoft.com/office/drawing/2014/main" id="{FD8989E5-AA0E-6993-17F5-B8032FD76521}"/>
              </a:ext>
            </a:extLst>
          </p:cNvPr>
          <p:cNvSpPr/>
          <p:nvPr/>
        </p:nvSpPr>
        <p:spPr>
          <a:xfrm>
            <a:off x="463691" y="174929"/>
            <a:ext cx="3632556" cy="135734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4" name="TextBox 13">
            <a:extLst>
              <a:ext uri="{FF2B5EF4-FFF2-40B4-BE49-F238E27FC236}">
                <a16:creationId xmlns:a16="http://schemas.microsoft.com/office/drawing/2014/main" id="{4FA17537-19A4-AC94-A189-55877882F142}"/>
              </a:ext>
            </a:extLst>
          </p:cNvPr>
          <p:cNvSpPr txBox="1"/>
          <p:nvPr/>
        </p:nvSpPr>
        <p:spPr>
          <a:xfrm>
            <a:off x="629612" y="331947"/>
            <a:ext cx="3300714"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1.2. </a:t>
            </a:r>
            <a:r>
              <a:rPr lang="fr-CM" sz="2400" b="1" dirty="0">
                <a:solidFill>
                  <a:schemeClr val="accent3">
                    <a:lumMod val="75000"/>
                  </a:schemeClr>
                </a:solidFill>
                <a:latin typeface="Arial Narrow" panose="020B0606020202030204" pitchFamily="34" charset="0"/>
              </a:rPr>
              <a:t>Insécurité alimentaire persistante en milieu urbain</a:t>
            </a:r>
          </a:p>
        </p:txBody>
      </p:sp>
      <p:sp>
        <p:nvSpPr>
          <p:cNvPr id="16" name="TextBox 15">
            <a:extLst>
              <a:ext uri="{FF2B5EF4-FFF2-40B4-BE49-F238E27FC236}">
                <a16:creationId xmlns:a16="http://schemas.microsoft.com/office/drawing/2014/main" id="{20B3887C-6BD1-EA91-889C-AF39B9A74872}"/>
              </a:ext>
            </a:extLst>
          </p:cNvPr>
          <p:cNvSpPr txBox="1"/>
          <p:nvPr/>
        </p:nvSpPr>
        <p:spPr>
          <a:xfrm>
            <a:off x="463691" y="1809326"/>
            <a:ext cx="3720867" cy="2623795"/>
          </a:xfrm>
          <a:prstGeom prst="rect">
            <a:avLst/>
          </a:prstGeom>
          <a:noFill/>
        </p:spPr>
        <p:txBody>
          <a:bodyPr wrap="square">
            <a:spAutoFit/>
          </a:bodyPr>
          <a:lstStyle/>
          <a:p>
            <a:pPr lvl="0" algn="just"/>
            <a:r>
              <a:rPr lang="fr-CM" sz="2000" b="1" dirty="0">
                <a:latin typeface="Arial Narrow" panose="020B0606020202030204" pitchFamily="34" charset="0"/>
              </a:rPr>
              <a:t>Plus de 30 % des ménages urbains sont en situation d’insécurité alimentaire </a:t>
            </a:r>
            <a:r>
              <a:rPr lang="fr-CM" sz="2000" dirty="0">
                <a:latin typeface="Arial Narrow" panose="020B0606020202030204" pitchFamily="34" charset="0"/>
              </a:rPr>
              <a:t>modérée ou sévère (FAO, 2023).</a:t>
            </a:r>
          </a:p>
          <a:p>
            <a:pPr lvl="0" algn="just"/>
            <a:endParaRPr lang="en-US" sz="1050" dirty="0">
              <a:latin typeface="Arial Narrow" panose="020B0606020202030204" pitchFamily="34" charset="0"/>
            </a:endParaRPr>
          </a:p>
          <a:p>
            <a:pPr lvl="0" algn="just"/>
            <a:r>
              <a:rPr lang="fr-CM" sz="2000" b="1" dirty="0">
                <a:latin typeface="Arial Narrow" panose="020B0606020202030204" pitchFamily="34" charset="0"/>
              </a:rPr>
              <a:t>Un enfant sur 3 souffre de malnutrition chronique </a:t>
            </a:r>
            <a:r>
              <a:rPr lang="fr-CM" sz="2000" dirty="0">
                <a:latin typeface="Arial Narrow" panose="020B0606020202030204" pitchFamily="34" charset="0"/>
              </a:rPr>
              <a:t>dans certaines villes </a:t>
            </a:r>
            <a:r>
              <a:rPr lang="fr-CM" sz="2000" dirty="0" err="1">
                <a:latin typeface="Arial Narrow" panose="020B0606020202030204" pitchFamily="34" charset="0"/>
              </a:rPr>
              <a:t>Afr</a:t>
            </a:r>
            <a:r>
              <a:rPr lang="fr-CM" sz="2000" dirty="0">
                <a:latin typeface="Arial Narrow" panose="020B0606020202030204" pitchFamily="34" charset="0"/>
              </a:rPr>
              <a:t> (UNICEF, 2022).</a:t>
            </a:r>
          </a:p>
          <a:p>
            <a:pPr lvl="0" algn="just"/>
            <a:endParaRPr lang="en-US" sz="1400" dirty="0">
              <a:latin typeface="Arial Narrow" panose="020B0606020202030204" pitchFamily="34" charset="0"/>
            </a:endParaRPr>
          </a:p>
        </p:txBody>
      </p:sp>
      <p:pic>
        <p:nvPicPr>
          <p:cNvPr id="4" name="Picture 02" descr="Plus de 63 % des ménages sud-africains confrontés à l'insécurité alimentaire  (étude) - Afrique Diplomatique">
            <a:extLst>
              <a:ext uri="{FF2B5EF4-FFF2-40B4-BE49-F238E27FC236}">
                <a16:creationId xmlns:a16="http://schemas.microsoft.com/office/drawing/2014/main" id="{F27A4A25-D85C-1D1E-6FEC-534E470E02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485" t="295" r="14610"/>
          <a:stretch>
            <a:fillRect/>
          </a:stretch>
        </p:blipFill>
        <p:spPr bwMode="auto">
          <a:xfrm>
            <a:off x="4622277" y="0"/>
            <a:ext cx="756972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5F2BF951-E010-900E-C67F-FA1242FE4E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173" y="5840627"/>
            <a:ext cx="4558979" cy="1017373"/>
          </a:xfrm>
          <a:prstGeom prst="rect">
            <a:avLst/>
          </a:prstGeom>
        </p:spPr>
      </p:pic>
    </p:spTree>
    <p:extLst>
      <p:ext uri="{BB962C8B-B14F-4D97-AF65-F5344CB8AC3E}">
        <p14:creationId xmlns:p14="http://schemas.microsoft.com/office/powerpoint/2010/main" val="1805390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7D283-4A58-6430-2363-431C4550543A}"/>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BF1DB3D8-562B-60DA-FB32-64438C0FC186}"/>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1AECD528-981F-3A7F-FF9B-AB7B007CA331}"/>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803EF903-7974-08F2-631A-169565A57992}"/>
              </a:ext>
            </a:extLst>
          </p:cNvPr>
          <p:cNvSpPr txBox="1"/>
          <p:nvPr/>
        </p:nvSpPr>
        <p:spPr>
          <a:xfrm>
            <a:off x="83086" y="1726812"/>
            <a:ext cx="4456105" cy="4093428"/>
          </a:xfrm>
          <a:prstGeom prst="rect">
            <a:avLst/>
          </a:prstGeom>
          <a:noFill/>
        </p:spPr>
        <p:txBody>
          <a:bodyPr wrap="square">
            <a:spAutoFit/>
          </a:bodyPr>
          <a:lstStyle/>
          <a:p>
            <a:pPr marL="342900" lvl="0" indent="-342900" algn="just">
              <a:buFont typeface="Arial" panose="020B0604020202020204" pitchFamily="34" charset="0"/>
              <a:buChar char="•"/>
            </a:pPr>
            <a:r>
              <a:rPr lang="fr-CM" sz="2000" b="1" dirty="0">
                <a:latin typeface="Arial Narrow" panose="020B0606020202030204" pitchFamily="34" charset="0"/>
              </a:rPr>
              <a:t>Moins de 15 % </a:t>
            </a:r>
            <a:r>
              <a:rPr lang="fr-CM" sz="2000" dirty="0">
                <a:latin typeface="Arial Narrow" panose="020B0606020202030204" pitchFamily="34" charset="0"/>
              </a:rPr>
              <a:t>des communes en Afrique centrale disposent d’un plan local d’aménagement intégrant l’agriculture,</a:t>
            </a:r>
          </a:p>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dirty="0">
                <a:latin typeface="Arial Narrow" panose="020B0606020202030204" pitchFamily="34" charset="0"/>
              </a:rPr>
              <a:t>Les </a:t>
            </a:r>
            <a:r>
              <a:rPr lang="fr-CM" sz="2000" b="1" dirty="0">
                <a:latin typeface="Arial Narrow" panose="020B0606020202030204" pitchFamily="34" charset="0"/>
              </a:rPr>
              <a:t>capacités techniques</a:t>
            </a:r>
            <a:r>
              <a:rPr lang="fr-CM" sz="2000" dirty="0">
                <a:latin typeface="Arial Narrow" panose="020B0606020202030204" pitchFamily="34" charset="0"/>
              </a:rPr>
              <a:t> des collectivités territoriales à gérer l’agriculture urbaine restent </a:t>
            </a:r>
            <a:r>
              <a:rPr lang="fr-CM" sz="2000" b="1" dirty="0">
                <a:latin typeface="Arial Narrow" panose="020B0606020202030204" pitchFamily="34" charset="0"/>
              </a:rPr>
              <a:t>faibles</a:t>
            </a:r>
            <a:r>
              <a:rPr lang="fr-CM" sz="2000" dirty="0">
                <a:latin typeface="Arial Narrow" panose="020B0606020202030204" pitchFamily="34" charset="0"/>
              </a:rPr>
              <a:t>, avec des </a:t>
            </a:r>
            <a:r>
              <a:rPr lang="fr-CM" sz="2000" b="1" dirty="0">
                <a:latin typeface="Arial Narrow" panose="020B0606020202030204" pitchFamily="34" charset="0"/>
              </a:rPr>
              <a:t>budgets inférieurs à 5 % alloués </a:t>
            </a:r>
            <a:r>
              <a:rPr lang="fr-CM" sz="2000" dirty="0">
                <a:latin typeface="Arial Narrow" panose="020B0606020202030204" pitchFamily="34" charset="0"/>
              </a:rPr>
              <a:t>au secteur,</a:t>
            </a:r>
          </a:p>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sp>
        <p:nvSpPr>
          <p:cNvPr id="3" name="Gold rectangle">
            <a:extLst>
              <a:ext uri="{FF2B5EF4-FFF2-40B4-BE49-F238E27FC236}">
                <a16:creationId xmlns:a16="http://schemas.microsoft.com/office/drawing/2014/main" id="{B3366F33-0E53-45A2-4FA8-3C18AF43D701}"/>
              </a:ext>
            </a:extLst>
          </p:cNvPr>
          <p:cNvSpPr/>
          <p:nvPr/>
        </p:nvSpPr>
        <p:spPr>
          <a:xfrm>
            <a:off x="434497" y="125502"/>
            <a:ext cx="3945122" cy="135734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6" name="TextBox 5">
            <a:extLst>
              <a:ext uri="{FF2B5EF4-FFF2-40B4-BE49-F238E27FC236}">
                <a16:creationId xmlns:a16="http://schemas.microsoft.com/office/drawing/2014/main" id="{6BBE6C32-9F08-0242-5B65-E3A9B975E371}"/>
              </a:ext>
            </a:extLst>
          </p:cNvPr>
          <p:cNvSpPr txBox="1"/>
          <p:nvPr/>
        </p:nvSpPr>
        <p:spPr>
          <a:xfrm>
            <a:off x="585252" y="163454"/>
            <a:ext cx="3864714" cy="1569660"/>
          </a:xfrm>
          <a:prstGeom prst="rect">
            <a:avLst/>
          </a:prstGeom>
          <a:noFill/>
        </p:spPr>
        <p:txBody>
          <a:bodyPr wrap="square">
            <a:spAutoFit/>
          </a:bodyPr>
          <a:lstStyle/>
          <a:p>
            <a:pPr lvl="0" algn="just"/>
            <a:r>
              <a:rPr lang="fr-CM" sz="2400" b="1" dirty="0">
                <a:solidFill>
                  <a:srgbClr val="92D050"/>
                </a:solidFill>
                <a:latin typeface="Arial Narrow" panose="020B0606020202030204" pitchFamily="34" charset="0"/>
              </a:rPr>
              <a:t>1.3. </a:t>
            </a:r>
            <a:r>
              <a:rPr lang="fr-CM" sz="2400" b="1" dirty="0">
                <a:solidFill>
                  <a:schemeClr val="accent3">
                    <a:lumMod val="75000"/>
                  </a:schemeClr>
                </a:solidFill>
                <a:latin typeface="Arial Narrow" panose="020B0606020202030204" pitchFamily="34" charset="0"/>
              </a:rPr>
              <a:t>Enjeux de gouvernance locale et de planification urbaine</a:t>
            </a:r>
          </a:p>
          <a:p>
            <a:pPr lvl="0" algn="just"/>
            <a:endParaRPr lang="fr-CM" sz="2400" b="1" dirty="0">
              <a:solidFill>
                <a:schemeClr val="accent3">
                  <a:lumMod val="75000"/>
                </a:schemeClr>
              </a:solidFill>
              <a:latin typeface="Arial Narrow" panose="020B0606020202030204" pitchFamily="34" charset="0"/>
            </a:endParaRPr>
          </a:p>
        </p:txBody>
      </p:sp>
      <p:pic>
        <p:nvPicPr>
          <p:cNvPr id="8" name="Image 8">
            <a:extLst>
              <a:ext uri="{FF2B5EF4-FFF2-40B4-BE49-F238E27FC236}">
                <a16:creationId xmlns:a16="http://schemas.microsoft.com/office/drawing/2014/main" id="{656612A3-A214-97E2-E1C8-5D41637D6EC0}"/>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descr="Des agricultures pas comme les autres | INRAE">
            <a:extLst>
              <a:ext uri="{FF2B5EF4-FFF2-40B4-BE49-F238E27FC236}">
                <a16:creationId xmlns:a16="http://schemas.microsoft.com/office/drawing/2014/main" id="{7DE02F40-887B-DAB4-6027-2C3C8FBC6D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632" t="2841" r="23185" b="2990"/>
          <a:stretch>
            <a:fillRect/>
          </a:stretch>
        </p:blipFill>
        <p:spPr bwMode="auto">
          <a:xfrm>
            <a:off x="4622277" y="0"/>
            <a:ext cx="7569723"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B567147-A83B-3DFE-ECBC-A21B61FBB3BB}"/>
              </a:ext>
            </a:extLst>
          </p:cNvPr>
          <p:cNvSpPr/>
          <p:nvPr/>
        </p:nvSpPr>
        <p:spPr>
          <a:xfrm>
            <a:off x="-1219200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2" name="Image 1">
            <a:extLst>
              <a:ext uri="{FF2B5EF4-FFF2-40B4-BE49-F238E27FC236}">
                <a16:creationId xmlns:a16="http://schemas.microsoft.com/office/drawing/2014/main" id="{1254BEA8-B931-A178-7E01-1343CA5DDB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87" y="5832389"/>
            <a:ext cx="4595901" cy="1025611"/>
          </a:xfrm>
          <a:prstGeom prst="rect">
            <a:avLst/>
          </a:prstGeom>
        </p:spPr>
      </p:pic>
    </p:spTree>
    <p:extLst>
      <p:ext uri="{BB962C8B-B14F-4D97-AF65-F5344CB8AC3E}">
        <p14:creationId xmlns:p14="http://schemas.microsoft.com/office/powerpoint/2010/main" val="3855629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4710A-9585-39B7-A09B-AC94DB27728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A83693B-86F9-EC45-96A8-9C312F98A554}"/>
              </a:ext>
            </a:extLst>
          </p:cNvPr>
          <p:cNvSpPr/>
          <p:nvPr/>
        </p:nvSpPr>
        <p:spPr>
          <a:xfrm>
            <a:off x="0" y="0"/>
            <a:ext cx="12192000" cy="6858000"/>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10" name="Photo Couv" hidden="1">
            <a:extLst>
              <a:ext uri="{FF2B5EF4-FFF2-40B4-BE49-F238E27FC236}">
                <a16:creationId xmlns:a16="http://schemas.microsoft.com/office/drawing/2014/main" id="{A049C7C6-E28F-04D2-E396-BF8BBA75D1EE}"/>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275D161A-7762-6432-D2B5-FCFA961CFA70}"/>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2D44481F-4C7F-0A83-B0E0-5C36B09EA083}"/>
              </a:ext>
            </a:extLst>
          </p:cNvPr>
          <p:cNvSpPr txBox="1"/>
          <p:nvPr/>
        </p:nvSpPr>
        <p:spPr>
          <a:xfrm>
            <a:off x="12287825" y="2640601"/>
            <a:ext cx="4456105" cy="3785652"/>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Moins de 15 % des communes en Afrique centrale disposent d’un plan local d’aménagement intégrant l’agriculture,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des collectivités territoriales à gérer l’agriculture urbaine restent faibles, avec des budgets inférieurs à 5 % alloués au secteur,</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sp>
        <p:nvSpPr>
          <p:cNvPr id="3" name="Gold rectangle">
            <a:extLst>
              <a:ext uri="{FF2B5EF4-FFF2-40B4-BE49-F238E27FC236}">
                <a16:creationId xmlns:a16="http://schemas.microsoft.com/office/drawing/2014/main" id="{AE38FE91-050B-63A0-F9F1-DE8377A9FE46}"/>
              </a:ext>
            </a:extLst>
          </p:cNvPr>
          <p:cNvSpPr/>
          <p:nvPr/>
        </p:nvSpPr>
        <p:spPr>
          <a:xfrm>
            <a:off x="12626497" y="1048140"/>
            <a:ext cx="3945122" cy="135734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6" name="TextBox 5">
            <a:extLst>
              <a:ext uri="{FF2B5EF4-FFF2-40B4-BE49-F238E27FC236}">
                <a16:creationId xmlns:a16="http://schemas.microsoft.com/office/drawing/2014/main" id="{03142DBA-3B70-5E34-AA70-15388441C3E3}"/>
              </a:ext>
            </a:extLst>
          </p:cNvPr>
          <p:cNvSpPr txBox="1"/>
          <p:nvPr/>
        </p:nvSpPr>
        <p:spPr>
          <a:xfrm>
            <a:off x="12706905" y="1136120"/>
            <a:ext cx="3864714" cy="1569660"/>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1.6. </a:t>
            </a:r>
            <a:r>
              <a:rPr lang="fr-CM" sz="2400" b="1" dirty="0">
                <a:solidFill>
                  <a:schemeClr val="accent3">
                    <a:lumMod val="75000"/>
                  </a:schemeClr>
                </a:solidFill>
                <a:latin typeface="Arial Narrow" panose="020B0606020202030204" pitchFamily="34" charset="0"/>
              </a:rPr>
              <a:t>Enjeux de gouvernance locale et de planification urbaine</a:t>
            </a:r>
          </a:p>
          <a:p>
            <a:pPr lvl="0"/>
            <a:endParaRPr lang="fr-CM" sz="2400" b="1" dirty="0">
              <a:solidFill>
                <a:schemeClr val="accent3">
                  <a:lumMod val="75000"/>
                </a:schemeClr>
              </a:solidFill>
              <a:latin typeface="Arial Narrow" panose="020B0606020202030204" pitchFamily="34" charset="0"/>
            </a:endParaRPr>
          </a:p>
        </p:txBody>
      </p:sp>
      <p:pic>
        <p:nvPicPr>
          <p:cNvPr id="8" name="Image 8">
            <a:extLst>
              <a:ext uri="{FF2B5EF4-FFF2-40B4-BE49-F238E27FC236}">
                <a16:creationId xmlns:a16="http://schemas.microsoft.com/office/drawing/2014/main" id="{D51FC549-DE6E-76AE-3C90-6773CC159E70}"/>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descr="Des agricultures pas comme les autres | INRAE">
            <a:extLst>
              <a:ext uri="{FF2B5EF4-FFF2-40B4-BE49-F238E27FC236}">
                <a16:creationId xmlns:a16="http://schemas.microsoft.com/office/drawing/2014/main" id="{CF300E7F-89DF-363D-29D4-BECD1E963C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632" t="2841" r="23185" b="2990"/>
          <a:stretch>
            <a:fillRect/>
          </a:stretch>
        </p:blipFill>
        <p:spPr bwMode="auto">
          <a:xfrm>
            <a:off x="16814277" y="0"/>
            <a:ext cx="756972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7" descr="Ancrer">
            <a:extLst>
              <a:ext uri="{FF2B5EF4-FFF2-40B4-BE49-F238E27FC236}">
                <a16:creationId xmlns:a16="http://schemas.microsoft.com/office/drawing/2014/main" id="{C9BB11EA-52C9-5C5F-31C5-C81EC91741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41798"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5" name="Aptos head">
            <a:extLst>
              <a:ext uri="{FF2B5EF4-FFF2-40B4-BE49-F238E27FC236}">
                <a16:creationId xmlns:a16="http://schemas.microsoft.com/office/drawing/2014/main" id="{5D35B01B-EAAF-2C3E-6F95-9DE4F204D9E4}"/>
              </a:ext>
            </a:extLst>
          </p:cNvPr>
          <p:cNvSpPr>
            <a:spLocks noGrp="1"/>
          </p:cNvSpPr>
          <p:nvPr>
            <p:ph type="body" sz="quarter" idx="10"/>
          </p:nvPr>
        </p:nvSpPr>
        <p:spPr>
          <a:xfrm>
            <a:off x="914401" y="1229662"/>
            <a:ext cx="10759736" cy="1677879"/>
          </a:xfrm>
        </p:spPr>
        <p:txBody>
          <a:bodyPr/>
          <a:lstStyle/>
          <a:p>
            <a:pPr algn="l">
              <a:lnSpc>
                <a:spcPct val="50000"/>
              </a:lnSpc>
            </a:pPr>
            <a:r>
              <a:rPr lang="fr-CM" sz="8800" dirty="0">
                <a:solidFill>
                  <a:schemeClr val="accent1">
                    <a:lumMod val="40000"/>
                    <a:lumOff val="60000"/>
                  </a:schemeClr>
                </a:solidFill>
                <a:latin typeface="Aptos Black" panose="020B0004020202020204" pitchFamily="34" charset="0"/>
              </a:rPr>
              <a:t>2.Ancrage du projet</a:t>
            </a:r>
            <a:r>
              <a:rPr lang="fr-CM" sz="2800" dirty="0">
                <a:solidFill>
                  <a:schemeClr val="accent1">
                    <a:lumMod val="40000"/>
                    <a:lumOff val="60000"/>
                  </a:schemeClr>
                </a:solidFill>
                <a:latin typeface="Aptos Black" panose="020B0004020202020204" pitchFamily="34" charset="0"/>
              </a:rPr>
              <a:t> </a:t>
            </a:r>
          </a:p>
        </p:txBody>
      </p:sp>
      <p:graphicFrame>
        <p:nvGraphicFramePr>
          <p:cNvPr id="7" name="Content Placeholder 2">
            <a:extLst>
              <a:ext uri="{FF2B5EF4-FFF2-40B4-BE49-F238E27FC236}">
                <a16:creationId xmlns:a16="http://schemas.microsoft.com/office/drawing/2014/main" id="{4EC706C4-FA9D-4D58-D7C5-68449F666BE0}"/>
              </a:ext>
            </a:extLst>
          </p:cNvPr>
          <p:cNvGraphicFramePr/>
          <p:nvPr>
            <p:extLst>
              <p:ext uri="{D42A27DB-BD31-4B8C-83A1-F6EECF244321}">
                <p14:modId xmlns:p14="http://schemas.microsoft.com/office/powerpoint/2010/main" val="448438608"/>
              </p:ext>
            </p:extLst>
          </p:nvPr>
        </p:nvGraphicFramePr>
        <p:xfrm>
          <a:off x="16814277" y="671805"/>
          <a:ext cx="7008224" cy="55031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9" name="Image 8">
            <a:extLst>
              <a:ext uri="{FF2B5EF4-FFF2-40B4-BE49-F238E27FC236}">
                <a16:creationId xmlns:a16="http://schemas.microsoft.com/office/drawing/2014/main" id="{06041A47-27DA-32AD-0332-3A8C43EBE2D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587860" y="5832389"/>
            <a:ext cx="4595901" cy="1025611"/>
          </a:xfrm>
          <a:prstGeom prst="rect">
            <a:avLst/>
          </a:prstGeom>
        </p:spPr>
      </p:pic>
    </p:spTree>
    <p:extLst>
      <p:ext uri="{BB962C8B-B14F-4D97-AF65-F5344CB8AC3E}">
        <p14:creationId xmlns:p14="http://schemas.microsoft.com/office/powerpoint/2010/main" val="3693365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50" fill="hold"/>
                                        <p:tgtEl>
                                          <p:spTgt spid="4"/>
                                        </p:tgtEl>
                                        <p:attrNameLst>
                                          <p:attrName>ppt_w</p:attrName>
                                        </p:attrNameLst>
                                      </p:cBhvr>
                                      <p:tavLst>
                                        <p:tav tm="0">
                                          <p:val>
                                            <p:fltVal val="0"/>
                                          </p:val>
                                        </p:tav>
                                        <p:tav tm="100000">
                                          <p:val>
                                            <p:strVal val="#ppt_w"/>
                                          </p:val>
                                        </p:tav>
                                      </p:tavLst>
                                    </p:anim>
                                    <p:anim calcmode="lin" valueType="num">
                                      <p:cBhvr>
                                        <p:cTn id="13" dur="250" fill="hold"/>
                                        <p:tgtEl>
                                          <p:spTgt spid="4"/>
                                        </p:tgtEl>
                                        <p:attrNameLst>
                                          <p:attrName>ppt_h</p:attrName>
                                        </p:attrNameLst>
                                      </p:cBhvr>
                                      <p:tavLst>
                                        <p:tav tm="0">
                                          <p:val>
                                            <p:fltVal val="0"/>
                                          </p:val>
                                        </p:tav>
                                        <p:tav tm="100000">
                                          <p:val>
                                            <p:strVal val="#ppt_h"/>
                                          </p:val>
                                        </p:tav>
                                      </p:tavLst>
                                    </p:anim>
                                    <p:animEffect transition="in" filter="fade">
                                      <p:cBhvr>
                                        <p:cTn id="14"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ACA84-BEE2-1423-22B2-3CBB7E1911C0}"/>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D0DA4A99-D9BC-1BED-8DD0-4084CD55C796}"/>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FF61F9F6-E657-9B67-41F8-23F2AE58BEB9}"/>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9A982700-015E-0717-97FF-4BA4DB75D1AF}"/>
              </a:ext>
            </a:extLst>
          </p:cNvPr>
          <p:cNvSpPr txBox="1"/>
          <p:nvPr/>
        </p:nvSpPr>
        <p:spPr>
          <a:xfrm>
            <a:off x="12287825" y="2640601"/>
            <a:ext cx="4456105" cy="3785652"/>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Moins de 15 % des communes en Afrique centrale disposent d’un plan local d’aménagement intégrant l’agriculture,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des collectivités territoriales à gérer l’agriculture urbaine restent faibles, avec des budgets inférieurs à 5 % alloués au secteur,</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sp>
        <p:nvSpPr>
          <p:cNvPr id="3" name="Gold rectangle">
            <a:extLst>
              <a:ext uri="{FF2B5EF4-FFF2-40B4-BE49-F238E27FC236}">
                <a16:creationId xmlns:a16="http://schemas.microsoft.com/office/drawing/2014/main" id="{D164C4B7-8264-AA29-F51F-9B79B6D011FA}"/>
              </a:ext>
            </a:extLst>
          </p:cNvPr>
          <p:cNvSpPr/>
          <p:nvPr/>
        </p:nvSpPr>
        <p:spPr>
          <a:xfrm>
            <a:off x="99368" y="1706332"/>
            <a:ext cx="3967122" cy="240241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6" name="TextBox 5">
            <a:extLst>
              <a:ext uri="{FF2B5EF4-FFF2-40B4-BE49-F238E27FC236}">
                <a16:creationId xmlns:a16="http://schemas.microsoft.com/office/drawing/2014/main" id="{533F2CE3-B112-C1B8-0B3E-8357F9B9068B}"/>
              </a:ext>
            </a:extLst>
          </p:cNvPr>
          <p:cNvSpPr txBox="1"/>
          <p:nvPr/>
        </p:nvSpPr>
        <p:spPr>
          <a:xfrm>
            <a:off x="188888" y="2326977"/>
            <a:ext cx="3967123" cy="830997"/>
          </a:xfrm>
          <a:prstGeom prst="rect">
            <a:avLst/>
          </a:prstGeom>
          <a:noFill/>
        </p:spPr>
        <p:txBody>
          <a:bodyPr wrap="square">
            <a:spAutoFit/>
          </a:bodyPr>
          <a:lstStyle/>
          <a:p>
            <a:pPr lvl="0" algn="just"/>
            <a:r>
              <a:rPr lang="fr-CM" sz="2400" b="1" dirty="0">
                <a:solidFill>
                  <a:srgbClr val="92D050"/>
                </a:solidFill>
                <a:latin typeface="Arial Narrow" panose="020B0606020202030204" pitchFamily="34" charset="0"/>
              </a:rPr>
              <a:t>2.1. </a:t>
            </a:r>
            <a:r>
              <a:rPr lang="fr-CM" sz="2400" b="1" dirty="0">
                <a:solidFill>
                  <a:schemeClr val="accent3">
                    <a:lumMod val="75000"/>
                  </a:schemeClr>
                </a:solidFill>
                <a:latin typeface="Arial Narrow" panose="020B0606020202030204" pitchFamily="34" charset="0"/>
              </a:rPr>
              <a:t>Contribution aux priorités des gouvernements (CPP, etc.).</a:t>
            </a:r>
            <a:endParaRPr lang="fr-CM" sz="2400" b="1" dirty="0">
              <a:solidFill>
                <a:schemeClr val="tx1">
                  <a:lumMod val="65000"/>
                  <a:lumOff val="35000"/>
                </a:schemeClr>
              </a:solidFill>
              <a:latin typeface="Arial Narrow" panose="020B0606020202030204" pitchFamily="34" charset="0"/>
            </a:endParaRPr>
          </a:p>
        </p:txBody>
      </p:sp>
      <p:pic>
        <p:nvPicPr>
          <p:cNvPr id="8" name="Image 8">
            <a:extLst>
              <a:ext uri="{FF2B5EF4-FFF2-40B4-BE49-F238E27FC236}">
                <a16:creationId xmlns:a16="http://schemas.microsoft.com/office/drawing/2014/main" id="{F6E5D86C-1A90-FF33-79D5-96340419A802}"/>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F1516D13-E780-A6B4-F71D-35ADED3531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5" name="Aptos head">
            <a:extLst>
              <a:ext uri="{FF2B5EF4-FFF2-40B4-BE49-F238E27FC236}">
                <a16:creationId xmlns:a16="http://schemas.microsoft.com/office/drawing/2014/main" id="{BFAD7978-34D0-8484-A534-E57861D25326}"/>
              </a:ext>
            </a:extLst>
          </p:cNvPr>
          <p:cNvSpPr>
            <a:spLocks noGrp="1"/>
          </p:cNvSpPr>
          <p:nvPr>
            <p:ph type="body" sz="quarter" idx="10"/>
          </p:nvPr>
        </p:nvSpPr>
        <p:spPr>
          <a:xfrm>
            <a:off x="-11277599" y="1229662"/>
            <a:ext cx="10759736" cy="1677879"/>
          </a:xfrm>
        </p:spPr>
        <p:txBody>
          <a:bodyPr/>
          <a:lstStyle/>
          <a:p>
            <a:pPr algn="l">
              <a:lnSpc>
                <a:spcPct val="50000"/>
              </a:lnSpc>
            </a:pPr>
            <a:r>
              <a:rPr lang="fr-CM" sz="8800" dirty="0">
                <a:solidFill>
                  <a:schemeClr val="accent1">
                    <a:lumMod val="40000"/>
                    <a:lumOff val="60000"/>
                  </a:schemeClr>
                </a:solidFill>
                <a:latin typeface="Aptos Black" panose="020B0004020202020204" pitchFamily="34" charset="0"/>
              </a:rPr>
              <a:t>2.Ancrage du projet</a:t>
            </a:r>
            <a:r>
              <a:rPr lang="fr-CM" sz="2800" dirty="0">
                <a:solidFill>
                  <a:schemeClr val="accent1">
                    <a:lumMod val="40000"/>
                    <a:lumOff val="60000"/>
                  </a:schemeClr>
                </a:solidFill>
                <a:latin typeface="Aptos Black" panose="020B0004020202020204" pitchFamily="34" charset="0"/>
              </a:rPr>
              <a:t> </a:t>
            </a:r>
          </a:p>
        </p:txBody>
      </p:sp>
      <p:graphicFrame>
        <p:nvGraphicFramePr>
          <p:cNvPr id="7" name="Content Placeholder 2">
            <a:extLst>
              <a:ext uri="{FF2B5EF4-FFF2-40B4-BE49-F238E27FC236}">
                <a16:creationId xmlns:a16="http://schemas.microsoft.com/office/drawing/2014/main" id="{295E4335-03D5-2043-D0C3-97A3EF98AED2}"/>
              </a:ext>
            </a:extLst>
          </p:cNvPr>
          <p:cNvGraphicFramePr/>
          <p:nvPr>
            <p:extLst>
              <p:ext uri="{D42A27DB-BD31-4B8C-83A1-F6EECF244321}">
                <p14:modId xmlns:p14="http://schemas.microsoft.com/office/powerpoint/2010/main" val="3635810591"/>
              </p:ext>
            </p:extLst>
          </p:nvPr>
        </p:nvGraphicFramePr>
        <p:xfrm>
          <a:off x="4230686" y="0"/>
          <a:ext cx="7797118" cy="67599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Rectangle 8">
            <a:extLst>
              <a:ext uri="{FF2B5EF4-FFF2-40B4-BE49-F238E27FC236}">
                <a16:creationId xmlns:a16="http://schemas.microsoft.com/office/drawing/2014/main" id="{E7D7A163-D87F-3AD3-31EC-2B2DD6F51433}"/>
              </a:ext>
            </a:extLst>
          </p:cNvPr>
          <p:cNvSpPr/>
          <p:nvPr/>
        </p:nvSpPr>
        <p:spPr>
          <a:xfrm>
            <a:off x="0" y="-1965587"/>
            <a:ext cx="12192000" cy="1965587"/>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2" name="Aptos head">
            <a:extLst>
              <a:ext uri="{FF2B5EF4-FFF2-40B4-BE49-F238E27FC236}">
                <a16:creationId xmlns:a16="http://schemas.microsoft.com/office/drawing/2014/main" id="{42F3BA56-5D37-9CB3-79D6-C8BEC78C90EF}"/>
              </a:ext>
            </a:extLst>
          </p:cNvPr>
          <p:cNvSpPr txBox="1">
            <a:spLocks/>
          </p:cNvSpPr>
          <p:nvPr/>
        </p:nvSpPr>
        <p:spPr>
          <a:xfrm>
            <a:off x="914401" y="-1677879"/>
            <a:ext cx="10759736"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8800" dirty="0">
                <a:solidFill>
                  <a:schemeClr val="accent1">
                    <a:lumMod val="40000"/>
                    <a:lumOff val="60000"/>
                  </a:schemeClr>
                </a:solidFill>
                <a:latin typeface="Aptos Black" panose="020B0004020202020204" pitchFamily="34" charset="0"/>
              </a:rPr>
              <a:t>3. Objectif Général </a:t>
            </a:r>
            <a:endParaRPr lang="fr-CM" sz="2800" dirty="0">
              <a:solidFill>
                <a:schemeClr val="accent1">
                  <a:lumMod val="40000"/>
                  <a:lumOff val="60000"/>
                </a:schemeClr>
              </a:solidFill>
              <a:latin typeface="Aptos Black" panose="020B0004020202020204" pitchFamily="34" charset="0"/>
            </a:endParaRPr>
          </a:p>
        </p:txBody>
      </p:sp>
      <p:pic>
        <p:nvPicPr>
          <p:cNvPr id="2" name="Image 1">
            <a:extLst>
              <a:ext uri="{FF2B5EF4-FFF2-40B4-BE49-F238E27FC236}">
                <a16:creationId xmlns:a16="http://schemas.microsoft.com/office/drawing/2014/main" id="{E51DD585-E71A-5928-EFBA-FCA7EDDDB6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1363" y="5919993"/>
            <a:ext cx="3764075" cy="839983"/>
          </a:xfrm>
          <a:prstGeom prst="rect">
            <a:avLst/>
          </a:prstGeom>
        </p:spPr>
      </p:pic>
    </p:spTree>
    <p:extLst>
      <p:ext uri="{BB962C8B-B14F-4D97-AF65-F5344CB8AC3E}">
        <p14:creationId xmlns:p14="http://schemas.microsoft.com/office/powerpoint/2010/main" val="514322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84A2D-C46B-B0C0-64BE-8A723CD729DE}"/>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62344F68-B685-E28E-3399-65F227C272CC}"/>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6D3F1E83-F6E9-BF7C-0B03-43F3AA8DB22E}"/>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1204191C-D266-5212-EF96-5991FD09DE39}"/>
              </a:ext>
            </a:extLst>
          </p:cNvPr>
          <p:cNvSpPr txBox="1"/>
          <p:nvPr/>
        </p:nvSpPr>
        <p:spPr>
          <a:xfrm>
            <a:off x="12287825" y="2640601"/>
            <a:ext cx="4456105" cy="3785652"/>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Moins de 15 % des communes en Afrique centrale disposent d’un plan local d’aménagement intégrant l’agriculture,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des collectivités territoriales à gérer l’agriculture urbaine restent faibles, avec des budgets inférieurs à 5 % alloués au secteur,</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sp>
        <p:nvSpPr>
          <p:cNvPr id="3" name="Gold rectangle">
            <a:extLst>
              <a:ext uri="{FF2B5EF4-FFF2-40B4-BE49-F238E27FC236}">
                <a16:creationId xmlns:a16="http://schemas.microsoft.com/office/drawing/2014/main" id="{6796E33C-82EA-4F8B-0605-40AFCBF1B93E}"/>
              </a:ext>
            </a:extLst>
          </p:cNvPr>
          <p:cNvSpPr/>
          <p:nvPr/>
        </p:nvSpPr>
        <p:spPr>
          <a:xfrm>
            <a:off x="312369" y="2440168"/>
            <a:ext cx="2974528" cy="135734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6" name="TextBox 5">
            <a:extLst>
              <a:ext uri="{FF2B5EF4-FFF2-40B4-BE49-F238E27FC236}">
                <a16:creationId xmlns:a16="http://schemas.microsoft.com/office/drawing/2014/main" id="{33265DA9-C7AA-F83F-2AC3-2069E20D9355}"/>
              </a:ext>
            </a:extLst>
          </p:cNvPr>
          <p:cNvSpPr txBox="1"/>
          <p:nvPr/>
        </p:nvSpPr>
        <p:spPr>
          <a:xfrm>
            <a:off x="392777" y="2511815"/>
            <a:ext cx="289412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2.2. </a:t>
            </a:r>
            <a:r>
              <a:rPr lang="fr-CM" sz="2400" b="1" dirty="0">
                <a:solidFill>
                  <a:schemeClr val="accent3">
                    <a:lumMod val="75000"/>
                  </a:schemeClr>
                </a:solidFill>
                <a:latin typeface="Arial Narrow" panose="020B0606020202030204" pitchFamily="34" charset="0"/>
              </a:rPr>
              <a:t>Alignement avec le Cadre Stratégique 2022-2031 de la FAO :</a:t>
            </a:r>
          </a:p>
        </p:txBody>
      </p:sp>
      <p:pic>
        <p:nvPicPr>
          <p:cNvPr id="8" name="Image 8">
            <a:extLst>
              <a:ext uri="{FF2B5EF4-FFF2-40B4-BE49-F238E27FC236}">
                <a16:creationId xmlns:a16="http://schemas.microsoft.com/office/drawing/2014/main" id="{D2F0B2F4-0088-4CA6-D26A-2935A07FE66C}"/>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51783CAD-DD38-8184-1DDC-CCE95CF2EE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5" name="Aptos head">
            <a:extLst>
              <a:ext uri="{FF2B5EF4-FFF2-40B4-BE49-F238E27FC236}">
                <a16:creationId xmlns:a16="http://schemas.microsoft.com/office/drawing/2014/main" id="{D2377E31-65C4-8FE6-04F3-F300154CC8E2}"/>
              </a:ext>
            </a:extLst>
          </p:cNvPr>
          <p:cNvSpPr>
            <a:spLocks noGrp="1"/>
          </p:cNvSpPr>
          <p:nvPr>
            <p:ph type="body" sz="quarter" idx="10"/>
          </p:nvPr>
        </p:nvSpPr>
        <p:spPr>
          <a:xfrm>
            <a:off x="-11277599" y="1229662"/>
            <a:ext cx="10759736" cy="1677879"/>
          </a:xfrm>
        </p:spPr>
        <p:txBody>
          <a:bodyPr/>
          <a:lstStyle/>
          <a:p>
            <a:pPr algn="l">
              <a:lnSpc>
                <a:spcPct val="50000"/>
              </a:lnSpc>
            </a:pPr>
            <a:r>
              <a:rPr lang="fr-CM" sz="8800" dirty="0">
                <a:solidFill>
                  <a:schemeClr val="accent1">
                    <a:lumMod val="40000"/>
                    <a:lumOff val="60000"/>
                  </a:schemeClr>
                </a:solidFill>
                <a:latin typeface="Aptos Black" panose="020B0004020202020204" pitchFamily="34" charset="0"/>
              </a:rPr>
              <a:t>2.Ancrage du projet</a:t>
            </a:r>
            <a:r>
              <a:rPr lang="fr-CM" sz="2800" dirty="0">
                <a:solidFill>
                  <a:schemeClr val="accent1">
                    <a:lumMod val="40000"/>
                    <a:lumOff val="60000"/>
                  </a:schemeClr>
                </a:solidFill>
                <a:latin typeface="Aptos Black" panose="020B0004020202020204" pitchFamily="34" charset="0"/>
              </a:rPr>
              <a:t> </a:t>
            </a:r>
          </a:p>
        </p:txBody>
      </p:sp>
      <p:graphicFrame>
        <p:nvGraphicFramePr>
          <p:cNvPr id="7" name="Content Placeholder 2">
            <a:extLst>
              <a:ext uri="{FF2B5EF4-FFF2-40B4-BE49-F238E27FC236}">
                <a16:creationId xmlns:a16="http://schemas.microsoft.com/office/drawing/2014/main" id="{A473DCF0-B7A1-9C38-5D04-C99D11458862}"/>
              </a:ext>
            </a:extLst>
          </p:cNvPr>
          <p:cNvGraphicFramePr/>
          <p:nvPr>
            <p:extLst>
              <p:ext uri="{D42A27DB-BD31-4B8C-83A1-F6EECF244321}">
                <p14:modId xmlns:p14="http://schemas.microsoft.com/office/powerpoint/2010/main" val="249819113"/>
              </p:ext>
            </p:extLst>
          </p:nvPr>
        </p:nvGraphicFramePr>
        <p:xfrm>
          <a:off x="4622277" y="671805"/>
          <a:ext cx="7008224" cy="550315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Image 1">
            <a:extLst>
              <a:ext uri="{FF2B5EF4-FFF2-40B4-BE49-F238E27FC236}">
                <a16:creationId xmlns:a16="http://schemas.microsoft.com/office/drawing/2014/main" id="{F41E2ABA-795A-B8CE-CC2C-EB5471ED82E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6388" y="6059504"/>
            <a:ext cx="3286897" cy="733497"/>
          </a:xfrm>
          <a:prstGeom prst="rect">
            <a:avLst/>
          </a:prstGeom>
        </p:spPr>
      </p:pic>
    </p:spTree>
    <p:extLst>
      <p:ext uri="{BB962C8B-B14F-4D97-AF65-F5344CB8AC3E}">
        <p14:creationId xmlns:p14="http://schemas.microsoft.com/office/powerpoint/2010/main" val="988187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87698-840A-B5CB-DEE0-A402AA77C32B}"/>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B15C5AC1-FB77-6E21-BF1C-BFED190A3C72}"/>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6D713901-2146-0C6F-FE36-B1DF7E9FEB0A}"/>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70FEEEDD-2962-D467-01C4-BEDFE1F8234D}"/>
              </a:ext>
            </a:extLst>
          </p:cNvPr>
          <p:cNvSpPr txBox="1"/>
          <p:nvPr/>
        </p:nvSpPr>
        <p:spPr>
          <a:xfrm>
            <a:off x="12287825" y="2640601"/>
            <a:ext cx="4456105" cy="3785652"/>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Moins de 15 % des communes en Afrique centrale disposent d’un plan local d’aménagement intégrant l’agriculture,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des collectivités territoriales à gérer l’agriculture urbaine restent faibles, avec des budgets inférieurs à 5 % alloués au secteur,</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sp>
        <p:nvSpPr>
          <p:cNvPr id="3" name="Gold rectangle">
            <a:extLst>
              <a:ext uri="{FF2B5EF4-FFF2-40B4-BE49-F238E27FC236}">
                <a16:creationId xmlns:a16="http://schemas.microsoft.com/office/drawing/2014/main" id="{745E8370-57C5-7C78-8F56-F63188E4AE95}"/>
              </a:ext>
            </a:extLst>
          </p:cNvPr>
          <p:cNvSpPr/>
          <p:nvPr/>
        </p:nvSpPr>
        <p:spPr>
          <a:xfrm>
            <a:off x="312369" y="2440168"/>
            <a:ext cx="2974528" cy="1357347"/>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6" name="TextBox 5">
            <a:extLst>
              <a:ext uri="{FF2B5EF4-FFF2-40B4-BE49-F238E27FC236}">
                <a16:creationId xmlns:a16="http://schemas.microsoft.com/office/drawing/2014/main" id="{4E090633-68ED-513C-344F-957BC213E285}"/>
              </a:ext>
            </a:extLst>
          </p:cNvPr>
          <p:cNvSpPr txBox="1"/>
          <p:nvPr/>
        </p:nvSpPr>
        <p:spPr>
          <a:xfrm>
            <a:off x="392777" y="2511815"/>
            <a:ext cx="2894120" cy="461665"/>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2.3. </a:t>
            </a:r>
            <a:r>
              <a:rPr lang="fr-CM" sz="2400" b="1" dirty="0">
                <a:solidFill>
                  <a:schemeClr val="accent3">
                    <a:lumMod val="75000"/>
                  </a:schemeClr>
                </a:solidFill>
                <a:latin typeface="Arial Narrow" panose="020B0606020202030204" pitchFamily="34" charset="0"/>
              </a:rPr>
              <a:t>Convergence</a:t>
            </a:r>
          </a:p>
        </p:txBody>
      </p:sp>
      <p:pic>
        <p:nvPicPr>
          <p:cNvPr id="8" name="Image 8">
            <a:extLst>
              <a:ext uri="{FF2B5EF4-FFF2-40B4-BE49-F238E27FC236}">
                <a16:creationId xmlns:a16="http://schemas.microsoft.com/office/drawing/2014/main" id="{DCCFDCDF-4358-0129-9E26-ED39F5EE2426}"/>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35BACDD2-92F7-FEAE-4284-211F4BF22F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5" name="Aptos head">
            <a:extLst>
              <a:ext uri="{FF2B5EF4-FFF2-40B4-BE49-F238E27FC236}">
                <a16:creationId xmlns:a16="http://schemas.microsoft.com/office/drawing/2014/main" id="{BCDE34DD-6C34-9432-8880-09FF57B0926D}"/>
              </a:ext>
            </a:extLst>
          </p:cNvPr>
          <p:cNvSpPr>
            <a:spLocks noGrp="1"/>
          </p:cNvSpPr>
          <p:nvPr>
            <p:ph type="body" sz="quarter" idx="10"/>
          </p:nvPr>
        </p:nvSpPr>
        <p:spPr>
          <a:xfrm>
            <a:off x="-11277599" y="1229662"/>
            <a:ext cx="10759736" cy="1677879"/>
          </a:xfrm>
        </p:spPr>
        <p:txBody>
          <a:bodyPr/>
          <a:lstStyle/>
          <a:p>
            <a:pPr algn="l">
              <a:lnSpc>
                <a:spcPct val="50000"/>
              </a:lnSpc>
            </a:pPr>
            <a:r>
              <a:rPr lang="fr-CM" sz="8800" dirty="0">
                <a:solidFill>
                  <a:schemeClr val="accent1">
                    <a:lumMod val="40000"/>
                    <a:lumOff val="60000"/>
                  </a:schemeClr>
                </a:solidFill>
                <a:latin typeface="Aptos Black" panose="020B0004020202020204" pitchFamily="34" charset="0"/>
              </a:rPr>
              <a:t>2.Ancrage du projet</a:t>
            </a:r>
            <a:r>
              <a:rPr lang="fr-CM" sz="2800" dirty="0">
                <a:solidFill>
                  <a:schemeClr val="accent1">
                    <a:lumMod val="40000"/>
                    <a:lumOff val="60000"/>
                  </a:schemeClr>
                </a:solidFill>
                <a:latin typeface="Aptos Black" panose="020B0004020202020204" pitchFamily="34" charset="0"/>
              </a:rPr>
              <a:t> </a:t>
            </a:r>
          </a:p>
        </p:txBody>
      </p:sp>
      <p:graphicFrame>
        <p:nvGraphicFramePr>
          <p:cNvPr id="7" name="Content Placeholder 2">
            <a:extLst>
              <a:ext uri="{FF2B5EF4-FFF2-40B4-BE49-F238E27FC236}">
                <a16:creationId xmlns:a16="http://schemas.microsoft.com/office/drawing/2014/main" id="{384E2583-C9F3-537B-D21E-1C00E843E04A}"/>
              </a:ext>
            </a:extLst>
          </p:cNvPr>
          <p:cNvGraphicFramePr/>
          <p:nvPr>
            <p:extLst>
              <p:ext uri="{D42A27DB-BD31-4B8C-83A1-F6EECF244321}">
                <p14:modId xmlns:p14="http://schemas.microsoft.com/office/powerpoint/2010/main" val="183855616"/>
              </p:ext>
            </p:extLst>
          </p:nvPr>
        </p:nvGraphicFramePr>
        <p:xfrm>
          <a:off x="4622277" y="671805"/>
          <a:ext cx="7008224" cy="550315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Image 1">
            <a:extLst>
              <a:ext uri="{FF2B5EF4-FFF2-40B4-BE49-F238E27FC236}">
                <a16:creationId xmlns:a16="http://schemas.microsoft.com/office/drawing/2014/main" id="{86374274-0B88-7C62-5480-96D597BF41D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6388" y="6059504"/>
            <a:ext cx="3286897" cy="733497"/>
          </a:xfrm>
          <a:prstGeom prst="rect">
            <a:avLst/>
          </a:prstGeom>
        </p:spPr>
      </p:pic>
    </p:spTree>
    <p:extLst>
      <p:ext uri="{BB962C8B-B14F-4D97-AF65-F5344CB8AC3E}">
        <p14:creationId xmlns:p14="http://schemas.microsoft.com/office/powerpoint/2010/main" val="1960126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65018-650A-4636-2C72-EB763220BA91}"/>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9815916E-C85F-07C6-231B-5918DA240648}"/>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C085A2C1-9691-03AA-77D5-E3DC7144540C}"/>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371A9D34-8DCA-35B5-425A-5B2756FE57FE}"/>
              </a:ext>
            </a:extLst>
          </p:cNvPr>
          <p:cNvSpPr txBox="1"/>
          <p:nvPr/>
        </p:nvSpPr>
        <p:spPr>
          <a:xfrm>
            <a:off x="12263111" y="2640602"/>
            <a:ext cx="4456105" cy="3785652"/>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Moins de 15 % des communes en Afrique centrale disposent d’un plan local d’aménagement intégrant l’agriculture,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des collectivités territoriales à gérer l’agriculture urbaine restent faibles, avec des budgets inférieurs à 5 % alloués au secteur,</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pic>
        <p:nvPicPr>
          <p:cNvPr id="8" name="Image 8">
            <a:extLst>
              <a:ext uri="{FF2B5EF4-FFF2-40B4-BE49-F238E27FC236}">
                <a16:creationId xmlns:a16="http://schemas.microsoft.com/office/drawing/2014/main" id="{E778B2D2-9233-0577-7085-9814F37AFA52}"/>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D213B7F6-51A4-F974-BC5B-CE50135F16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5" name="Aptos head">
            <a:extLst>
              <a:ext uri="{FF2B5EF4-FFF2-40B4-BE49-F238E27FC236}">
                <a16:creationId xmlns:a16="http://schemas.microsoft.com/office/drawing/2014/main" id="{7A046956-45DF-D978-DE27-C38F376D4473}"/>
              </a:ext>
            </a:extLst>
          </p:cNvPr>
          <p:cNvSpPr>
            <a:spLocks noGrp="1"/>
          </p:cNvSpPr>
          <p:nvPr>
            <p:ph type="body" sz="quarter" idx="10"/>
          </p:nvPr>
        </p:nvSpPr>
        <p:spPr>
          <a:xfrm>
            <a:off x="-11277599" y="1229662"/>
            <a:ext cx="10759736" cy="1677879"/>
          </a:xfrm>
        </p:spPr>
        <p:txBody>
          <a:bodyPr/>
          <a:lstStyle/>
          <a:p>
            <a:pPr algn="l">
              <a:lnSpc>
                <a:spcPct val="50000"/>
              </a:lnSpc>
            </a:pPr>
            <a:r>
              <a:rPr lang="fr-CM" sz="8800" dirty="0">
                <a:solidFill>
                  <a:schemeClr val="accent1">
                    <a:lumMod val="40000"/>
                    <a:lumOff val="60000"/>
                  </a:schemeClr>
                </a:solidFill>
                <a:latin typeface="Aptos Black" panose="020B0004020202020204" pitchFamily="34" charset="0"/>
              </a:rPr>
              <a:t>2.Ancrage du projet</a:t>
            </a:r>
            <a:r>
              <a:rPr lang="fr-CM" sz="2800" dirty="0">
                <a:solidFill>
                  <a:schemeClr val="accent1">
                    <a:lumMod val="40000"/>
                    <a:lumOff val="60000"/>
                  </a:schemeClr>
                </a:solidFill>
                <a:latin typeface="Aptos Black" panose="020B0004020202020204" pitchFamily="34" charset="0"/>
              </a:rPr>
              <a:t> </a:t>
            </a:r>
          </a:p>
        </p:txBody>
      </p:sp>
      <p:sp>
        <p:nvSpPr>
          <p:cNvPr id="12" name="Rectangle 11">
            <a:extLst>
              <a:ext uri="{FF2B5EF4-FFF2-40B4-BE49-F238E27FC236}">
                <a16:creationId xmlns:a16="http://schemas.microsoft.com/office/drawing/2014/main" id="{C4CC7F71-EFC8-2BB3-52D4-76AB69570CF3}"/>
              </a:ext>
            </a:extLst>
          </p:cNvPr>
          <p:cNvSpPr/>
          <p:nvPr/>
        </p:nvSpPr>
        <p:spPr>
          <a:xfrm>
            <a:off x="0" y="0"/>
            <a:ext cx="12192000" cy="1542473"/>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3" name="Aptos head">
            <a:extLst>
              <a:ext uri="{FF2B5EF4-FFF2-40B4-BE49-F238E27FC236}">
                <a16:creationId xmlns:a16="http://schemas.microsoft.com/office/drawing/2014/main" id="{E1546960-79E2-F532-57CF-4B4190AC28C3}"/>
              </a:ext>
            </a:extLst>
          </p:cNvPr>
          <p:cNvSpPr txBox="1">
            <a:spLocks/>
          </p:cNvSpPr>
          <p:nvPr/>
        </p:nvSpPr>
        <p:spPr>
          <a:xfrm>
            <a:off x="914401" y="287708"/>
            <a:ext cx="10759736"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8800" dirty="0">
                <a:solidFill>
                  <a:schemeClr val="bg2"/>
                </a:solidFill>
                <a:latin typeface="Aptos Black" panose="020B0004020202020204" pitchFamily="34" charset="0"/>
              </a:rPr>
              <a:t>3. Objectif  </a:t>
            </a:r>
            <a:endParaRPr lang="fr-CM" sz="2800" dirty="0">
              <a:solidFill>
                <a:schemeClr val="bg2"/>
              </a:solidFill>
              <a:latin typeface="Aptos Black" panose="020B0004020202020204" pitchFamily="34" charset="0"/>
            </a:endParaRPr>
          </a:p>
        </p:txBody>
      </p:sp>
      <p:pic>
        <p:nvPicPr>
          <p:cNvPr id="20" name="Picture 2" descr="Objectif Stock Illustrations, Vecteurs, &amp; Clipart – (97,622 Stock  Illustrations)">
            <a:extLst>
              <a:ext uri="{FF2B5EF4-FFF2-40B4-BE49-F238E27FC236}">
                <a16:creationId xmlns:a16="http://schemas.microsoft.com/office/drawing/2014/main" id="{EB74D4AB-9C4E-E7D2-76F6-E187BC026EF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413" t="14374" r="14882" b="16718"/>
          <a:stretch>
            <a:fillRect/>
          </a:stretch>
        </p:blipFill>
        <p:spPr bwMode="auto">
          <a:xfrm>
            <a:off x="914050" y="2965621"/>
            <a:ext cx="3330366" cy="33402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949DEE2-D525-ACDD-674F-CFA638C387D5}"/>
              </a:ext>
            </a:extLst>
          </p:cNvPr>
          <p:cNvSpPr txBox="1">
            <a:spLocks/>
          </p:cNvSpPr>
          <p:nvPr/>
        </p:nvSpPr>
        <p:spPr>
          <a:xfrm>
            <a:off x="5506215" y="1938377"/>
            <a:ext cx="6685785" cy="42485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fr-FR" sz="3200" b="1" dirty="0">
                <a:solidFill>
                  <a:srgbClr val="000000"/>
                </a:solidFill>
                <a:latin typeface="Arial Narrow" panose="020B0606020202030204" pitchFamily="34" charset="0"/>
              </a:rPr>
              <a:t>Améliorer</a:t>
            </a:r>
            <a:r>
              <a:rPr lang="fr-FR" sz="3200" dirty="0">
                <a:solidFill>
                  <a:srgbClr val="000000"/>
                </a:solidFill>
                <a:latin typeface="Arial Narrow" panose="020B0606020202030204" pitchFamily="34" charset="0"/>
              </a:rPr>
              <a:t> la sécurité alimentaire et nutritionnelle des communautés urbaines et</a:t>
            </a:r>
            <a:br>
              <a:rPr lang="fr-FR" sz="3200" dirty="0">
                <a:solidFill>
                  <a:srgbClr val="000000"/>
                </a:solidFill>
                <a:latin typeface="Arial Narrow" panose="020B0606020202030204" pitchFamily="34" charset="0"/>
              </a:rPr>
            </a:br>
            <a:r>
              <a:rPr lang="fr-FR" sz="3200" dirty="0">
                <a:solidFill>
                  <a:srgbClr val="000000"/>
                </a:solidFill>
                <a:latin typeface="Arial Narrow" panose="020B0606020202030204" pitchFamily="34" charset="0"/>
              </a:rPr>
              <a:t>péri-urbaines en Afrique centrale, tout en </a:t>
            </a:r>
            <a:r>
              <a:rPr lang="fr-FR" sz="3200" b="1" dirty="0">
                <a:solidFill>
                  <a:srgbClr val="000000"/>
                </a:solidFill>
                <a:latin typeface="Arial Narrow" panose="020B0606020202030204" pitchFamily="34" charset="0"/>
              </a:rPr>
              <a:t>renforçant</a:t>
            </a:r>
            <a:r>
              <a:rPr lang="fr-FR" sz="3200" dirty="0">
                <a:solidFill>
                  <a:srgbClr val="000000"/>
                </a:solidFill>
                <a:latin typeface="Arial Narrow" panose="020B0606020202030204" pitchFamily="34" charset="0"/>
              </a:rPr>
              <a:t> l’autonomie économique des jeunes et des femmes à travers une AUP durable, inclusive et innovante.</a:t>
            </a:r>
            <a:endParaRPr lang="fr-CM" sz="3200" dirty="0">
              <a:latin typeface="Arial Narrow" panose="020B0606020202030204" pitchFamily="34" charset="0"/>
            </a:endParaRPr>
          </a:p>
        </p:txBody>
      </p:sp>
      <p:sp>
        <p:nvSpPr>
          <p:cNvPr id="3" name="Gold rectangle">
            <a:extLst>
              <a:ext uri="{FF2B5EF4-FFF2-40B4-BE49-F238E27FC236}">
                <a16:creationId xmlns:a16="http://schemas.microsoft.com/office/drawing/2014/main" id="{DE06070F-BCBA-F472-3C0D-07A88A4DFC26}"/>
              </a:ext>
            </a:extLst>
          </p:cNvPr>
          <p:cNvSpPr/>
          <p:nvPr/>
        </p:nvSpPr>
        <p:spPr>
          <a:xfrm>
            <a:off x="390610" y="1849802"/>
            <a:ext cx="4128540" cy="695652"/>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6" name="TextBox 16">
            <a:extLst>
              <a:ext uri="{FF2B5EF4-FFF2-40B4-BE49-F238E27FC236}">
                <a16:creationId xmlns:a16="http://schemas.microsoft.com/office/drawing/2014/main" id="{3924BDD7-54FD-67E2-BEEF-680817670931}"/>
              </a:ext>
            </a:extLst>
          </p:cNvPr>
          <p:cNvSpPr txBox="1"/>
          <p:nvPr/>
        </p:nvSpPr>
        <p:spPr>
          <a:xfrm>
            <a:off x="761219" y="1859366"/>
            <a:ext cx="3830595" cy="584775"/>
          </a:xfrm>
          <a:prstGeom prst="rect">
            <a:avLst/>
          </a:prstGeom>
          <a:noFill/>
        </p:spPr>
        <p:txBody>
          <a:bodyPr wrap="square">
            <a:spAutoFit/>
          </a:bodyPr>
          <a:lstStyle/>
          <a:p>
            <a:pPr lvl="0"/>
            <a:r>
              <a:rPr lang="fr-CM" sz="3200" b="1" dirty="0">
                <a:solidFill>
                  <a:srgbClr val="92D050"/>
                </a:solidFill>
                <a:latin typeface="Arial Narrow" panose="020B0606020202030204" pitchFamily="34" charset="0"/>
              </a:rPr>
              <a:t>3. </a:t>
            </a:r>
            <a:r>
              <a:rPr lang="fr-CM" sz="3200" b="1" dirty="0">
                <a:solidFill>
                  <a:schemeClr val="accent3">
                    <a:lumMod val="75000"/>
                  </a:schemeClr>
                </a:solidFill>
                <a:latin typeface="Arial Narrow" panose="020B0606020202030204" pitchFamily="34" charset="0"/>
              </a:rPr>
              <a:t>Objectif Général  </a:t>
            </a:r>
            <a:endParaRPr lang="fr-CM" sz="3200" b="1" dirty="0">
              <a:solidFill>
                <a:schemeClr val="tx1">
                  <a:lumMod val="65000"/>
                  <a:lumOff val="35000"/>
                </a:schemeClr>
              </a:solidFill>
              <a:latin typeface="Arial Narrow" panose="020B0606020202030204" pitchFamily="34" charset="0"/>
            </a:endParaRPr>
          </a:p>
        </p:txBody>
      </p:sp>
      <p:pic>
        <p:nvPicPr>
          <p:cNvPr id="7" name="Image 6">
            <a:extLst>
              <a:ext uri="{FF2B5EF4-FFF2-40B4-BE49-F238E27FC236}">
                <a16:creationId xmlns:a16="http://schemas.microsoft.com/office/drawing/2014/main" id="{24F46B26-C0CA-6CDA-A4E1-41C1B30D3D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62550" y="5733849"/>
            <a:ext cx="5037472" cy="1124151"/>
          </a:xfrm>
          <a:prstGeom prst="rect">
            <a:avLst/>
          </a:prstGeom>
        </p:spPr>
      </p:pic>
    </p:spTree>
    <p:extLst>
      <p:ext uri="{BB962C8B-B14F-4D97-AF65-F5344CB8AC3E}">
        <p14:creationId xmlns:p14="http://schemas.microsoft.com/office/powerpoint/2010/main" val="4111187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65018-650A-4636-2C72-EB763220BA91}"/>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9815916E-C85F-07C6-231B-5918DA240648}"/>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4" name="TextBox 13">
            <a:extLst>
              <a:ext uri="{FF2B5EF4-FFF2-40B4-BE49-F238E27FC236}">
                <a16:creationId xmlns:a16="http://schemas.microsoft.com/office/drawing/2014/main" id="{C085A2C1-9691-03AA-77D5-E3DC7144540C}"/>
              </a:ext>
            </a:extLst>
          </p:cNvPr>
          <p:cNvSpPr txBox="1"/>
          <p:nvPr/>
        </p:nvSpPr>
        <p:spPr>
          <a:xfrm>
            <a:off x="-6845191" y="1126648"/>
            <a:ext cx="3838590" cy="1200329"/>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1.4. </a:t>
            </a:r>
            <a:r>
              <a:rPr lang="fr-CM" sz="2400" b="1" dirty="0">
                <a:solidFill>
                  <a:schemeClr val="accent3">
                    <a:lumMod val="75000"/>
                  </a:schemeClr>
                </a:solidFill>
                <a:latin typeface="Arial Narrow" panose="020B0606020202030204" pitchFamily="34" charset="0"/>
              </a:rPr>
              <a:t>Vulnérabilité des jeunes et des femmes dans le système alimentaire</a:t>
            </a:r>
          </a:p>
        </p:txBody>
      </p:sp>
      <p:sp>
        <p:nvSpPr>
          <p:cNvPr id="16" name="TextBox 15">
            <a:extLst>
              <a:ext uri="{FF2B5EF4-FFF2-40B4-BE49-F238E27FC236}">
                <a16:creationId xmlns:a16="http://schemas.microsoft.com/office/drawing/2014/main" id="{371A9D34-8DCA-35B5-425A-5B2756FE57FE}"/>
              </a:ext>
            </a:extLst>
          </p:cNvPr>
          <p:cNvSpPr txBox="1"/>
          <p:nvPr/>
        </p:nvSpPr>
        <p:spPr>
          <a:xfrm>
            <a:off x="12287825" y="2640601"/>
            <a:ext cx="4456105" cy="3785652"/>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Moins de 15 % des communes en Afrique centrale disposent d’un plan local d’aménagement intégrant l’agriculture,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des collectivités territoriales à gérer l’agriculture urbaine restent faibles, avec des budgets inférieurs à 5 % alloués au secteur,</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L’absence de cadre de concertation limite l’appropriation des projets par les acteurs locaux.</a:t>
            </a:r>
          </a:p>
        </p:txBody>
      </p:sp>
      <p:pic>
        <p:nvPicPr>
          <p:cNvPr id="8" name="Image 8">
            <a:extLst>
              <a:ext uri="{FF2B5EF4-FFF2-40B4-BE49-F238E27FC236}">
                <a16:creationId xmlns:a16="http://schemas.microsoft.com/office/drawing/2014/main" id="{E778B2D2-9233-0577-7085-9814F37AFA52}"/>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D213B7F6-51A4-F974-BC5B-CE50135F16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5" name="Aptos head">
            <a:extLst>
              <a:ext uri="{FF2B5EF4-FFF2-40B4-BE49-F238E27FC236}">
                <a16:creationId xmlns:a16="http://schemas.microsoft.com/office/drawing/2014/main" id="{7A046956-45DF-D978-DE27-C38F376D4473}"/>
              </a:ext>
            </a:extLst>
          </p:cNvPr>
          <p:cNvSpPr>
            <a:spLocks noGrp="1"/>
          </p:cNvSpPr>
          <p:nvPr>
            <p:ph type="body" sz="quarter" idx="10"/>
          </p:nvPr>
        </p:nvSpPr>
        <p:spPr>
          <a:xfrm>
            <a:off x="-11277599" y="1229662"/>
            <a:ext cx="10759736" cy="1677879"/>
          </a:xfrm>
        </p:spPr>
        <p:txBody>
          <a:bodyPr/>
          <a:lstStyle/>
          <a:p>
            <a:pPr algn="l">
              <a:lnSpc>
                <a:spcPct val="50000"/>
              </a:lnSpc>
            </a:pPr>
            <a:r>
              <a:rPr lang="fr-CM" sz="8800" dirty="0">
                <a:solidFill>
                  <a:schemeClr val="accent1">
                    <a:lumMod val="40000"/>
                    <a:lumOff val="60000"/>
                  </a:schemeClr>
                </a:solidFill>
                <a:latin typeface="Aptos Black" panose="020B0004020202020204" pitchFamily="34" charset="0"/>
              </a:rPr>
              <a:t>2.Ancrage du projet</a:t>
            </a:r>
            <a:r>
              <a:rPr lang="fr-CM" sz="2800" dirty="0">
                <a:solidFill>
                  <a:schemeClr val="accent1">
                    <a:lumMod val="40000"/>
                    <a:lumOff val="60000"/>
                  </a:schemeClr>
                </a:solidFill>
                <a:latin typeface="Aptos Black" panose="020B0004020202020204" pitchFamily="34" charset="0"/>
              </a:rPr>
              <a:t> </a:t>
            </a:r>
          </a:p>
        </p:txBody>
      </p:sp>
      <p:sp>
        <p:nvSpPr>
          <p:cNvPr id="12" name="Rectangle 11">
            <a:extLst>
              <a:ext uri="{FF2B5EF4-FFF2-40B4-BE49-F238E27FC236}">
                <a16:creationId xmlns:a16="http://schemas.microsoft.com/office/drawing/2014/main" id="{C4CC7F71-EFC8-2BB3-52D4-76AB69570CF3}"/>
              </a:ext>
            </a:extLst>
          </p:cNvPr>
          <p:cNvSpPr/>
          <p:nvPr/>
        </p:nvSpPr>
        <p:spPr>
          <a:xfrm>
            <a:off x="0" y="0"/>
            <a:ext cx="12192000" cy="1542473"/>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3" name="Aptos head">
            <a:extLst>
              <a:ext uri="{FF2B5EF4-FFF2-40B4-BE49-F238E27FC236}">
                <a16:creationId xmlns:a16="http://schemas.microsoft.com/office/drawing/2014/main" id="{E1546960-79E2-F532-57CF-4B4190AC28C3}"/>
              </a:ext>
            </a:extLst>
          </p:cNvPr>
          <p:cNvSpPr txBox="1">
            <a:spLocks/>
          </p:cNvSpPr>
          <p:nvPr/>
        </p:nvSpPr>
        <p:spPr>
          <a:xfrm>
            <a:off x="914401" y="287708"/>
            <a:ext cx="10759736"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8800" dirty="0">
                <a:solidFill>
                  <a:schemeClr val="bg2"/>
                </a:solidFill>
                <a:latin typeface="Aptos Black" panose="020B0004020202020204" pitchFamily="34" charset="0"/>
              </a:rPr>
              <a:t>3. Objectif </a:t>
            </a:r>
            <a:endParaRPr lang="fr-CM" sz="2800" dirty="0">
              <a:solidFill>
                <a:schemeClr val="bg2"/>
              </a:solidFill>
              <a:latin typeface="Aptos Black" panose="020B0004020202020204" pitchFamily="34" charset="0"/>
            </a:endParaRPr>
          </a:p>
        </p:txBody>
      </p:sp>
      <p:sp>
        <p:nvSpPr>
          <p:cNvPr id="15" name="Gold rectangle">
            <a:extLst>
              <a:ext uri="{FF2B5EF4-FFF2-40B4-BE49-F238E27FC236}">
                <a16:creationId xmlns:a16="http://schemas.microsoft.com/office/drawing/2014/main" id="{7B020C5B-85FE-126A-3FDD-852778C31F31}"/>
              </a:ext>
            </a:extLst>
          </p:cNvPr>
          <p:cNvSpPr/>
          <p:nvPr/>
        </p:nvSpPr>
        <p:spPr>
          <a:xfrm>
            <a:off x="6301969" y="1852796"/>
            <a:ext cx="3967122" cy="565441"/>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7" name="TextBox 16">
            <a:extLst>
              <a:ext uri="{FF2B5EF4-FFF2-40B4-BE49-F238E27FC236}">
                <a16:creationId xmlns:a16="http://schemas.microsoft.com/office/drawing/2014/main" id="{DEBDA283-1E86-E1E2-E812-D6A7222B7E13}"/>
              </a:ext>
            </a:extLst>
          </p:cNvPr>
          <p:cNvSpPr txBox="1"/>
          <p:nvPr/>
        </p:nvSpPr>
        <p:spPr>
          <a:xfrm>
            <a:off x="6775220" y="1865312"/>
            <a:ext cx="3279535" cy="461665"/>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3. </a:t>
            </a:r>
            <a:r>
              <a:rPr lang="fr-CM" sz="2400" b="1" dirty="0">
                <a:solidFill>
                  <a:schemeClr val="accent3">
                    <a:lumMod val="75000"/>
                  </a:schemeClr>
                </a:solidFill>
                <a:latin typeface="Arial Narrow" panose="020B0606020202030204" pitchFamily="34" charset="0"/>
              </a:rPr>
              <a:t>Objectifs spécifiques </a:t>
            </a:r>
            <a:endParaRPr lang="fr-CM" sz="2400" b="1" dirty="0">
              <a:solidFill>
                <a:schemeClr val="tx1">
                  <a:lumMod val="65000"/>
                  <a:lumOff val="35000"/>
                </a:schemeClr>
              </a:solidFill>
              <a:latin typeface="Arial Narrow" panose="020B0606020202030204" pitchFamily="34" charset="0"/>
            </a:endParaRPr>
          </a:p>
        </p:txBody>
      </p:sp>
      <p:sp>
        <p:nvSpPr>
          <p:cNvPr id="19" name="TextBox 18">
            <a:extLst>
              <a:ext uri="{FF2B5EF4-FFF2-40B4-BE49-F238E27FC236}">
                <a16:creationId xmlns:a16="http://schemas.microsoft.com/office/drawing/2014/main" id="{81A2372C-4BAF-C75F-DA4B-B4C7A22CDA54}"/>
              </a:ext>
            </a:extLst>
          </p:cNvPr>
          <p:cNvSpPr txBox="1"/>
          <p:nvPr/>
        </p:nvSpPr>
        <p:spPr>
          <a:xfrm>
            <a:off x="5283199" y="2705780"/>
            <a:ext cx="6835899" cy="4093428"/>
          </a:xfrm>
          <a:prstGeom prst="rect">
            <a:avLst/>
          </a:prstGeom>
          <a:noFill/>
        </p:spPr>
        <p:txBody>
          <a:bodyPr wrap="square">
            <a:spAutoFit/>
          </a:bodyPr>
          <a:lstStyle/>
          <a:p>
            <a:pPr marL="342900" lvl="0" indent="-342900" algn="just">
              <a:buFont typeface="Arial" panose="020B0604020202020204" pitchFamily="34" charset="0"/>
              <a:buChar char="•"/>
            </a:pPr>
            <a:r>
              <a:rPr lang="fr-CM" sz="2000" b="1" dirty="0">
                <a:latin typeface="Arial Narrow" panose="020B0606020202030204" pitchFamily="34" charset="0"/>
              </a:rPr>
              <a:t>Promouvoir</a:t>
            </a:r>
            <a:r>
              <a:rPr lang="fr-CM" sz="2000" dirty="0">
                <a:latin typeface="Arial Narrow" panose="020B0606020202030204" pitchFamily="34" charset="0"/>
              </a:rPr>
              <a:t> des initiatives innovantes et </a:t>
            </a:r>
            <a:r>
              <a:rPr lang="fr-FR" sz="2000" dirty="0">
                <a:latin typeface="Arial Narrow" panose="020B0606020202030204" pitchFamily="34" charset="0"/>
              </a:rPr>
              <a:t>prometteuses;</a:t>
            </a:r>
          </a:p>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FR" sz="2000" b="1" dirty="0">
                <a:latin typeface="Arial Narrow" panose="020B0606020202030204" pitchFamily="34" charset="0"/>
              </a:rPr>
              <a:t>Appuyer</a:t>
            </a:r>
            <a:r>
              <a:rPr lang="fr-FR" sz="2000" dirty="0">
                <a:latin typeface="Arial Narrow" panose="020B0606020202030204" pitchFamily="34" charset="0"/>
              </a:rPr>
              <a:t> la transformation d’une AUP inclusive, durable, productive et adaptée aux dynamiques urbaines;</a:t>
            </a:r>
          </a:p>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FR" sz="2000" b="1" dirty="0">
                <a:latin typeface="Arial Narrow" panose="020B0606020202030204" pitchFamily="34" charset="0"/>
              </a:rPr>
              <a:t>Sensibiliser</a:t>
            </a:r>
            <a:r>
              <a:rPr lang="fr-FR" sz="2000" dirty="0">
                <a:latin typeface="Arial Narrow" panose="020B0606020202030204" pitchFamily="34" charset="0"/>
              </a:rPr>
              <a:t> et </a:t>
            </a:r>
            <a:r>
              <a:rPr lang="fr-CM" sz="2000" b="1" dirty="0">
                <a:latin typeface="Arial Narrow" panose="020B0606020202030204" pitchFamily="34" charset="0"/>
              </a:rPr>
              <a:t>renforcer</a:t>
            </a:r>
            <a:r>
              <a:rPr lang="fr-CM" sz="2000" dirty="0">
                <a:latin typeface="Arial Narrow" panose="020B0606020202030204" pitchFamily="34" charset="0"/>
              </a:rPr>
              <a:t> les capacités techniques et communicationnelles des municipalités;</a:t>
            </a:r>
          </a:p>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b="1" dirty="0">
                <a:latin typeface="Arial Narrow" panose="020B0606020202030204" pitchFamily="34" charset="0"/>
              </a:rPr>
              <a:t>Appuyer </a:t>
            </a:r>
            <a:r>
              <a:rPr lang="fr-CM" sz="2000" dirty="0">
                <a:latin typeface="Arial Narrow" panose="020B0606020202030204" pitchFamily="34" charset="0"/>
              </a:rPr>
              <a:t>l’intégration de l’AUP dans les politiques urbaines et d’aménagement du territoire;</a:t>
            </a:r>
          </a:p>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b="1" dirty="0">
                <a:latin typeface="Arial Narrow" panose="020B0606020202030204" pitchFamily="34" charset="0"/>
              </a:rPr>
              <a:t>Promouvoir </a:t>
            </a:r>
            <a:r>
              <a:rPr lang="fr-CM" sz="2000" dirty="0">
                <a:latin typeface="Arial Narrow" panose="020B0606020202030204" pitchFamily="34" charset="0"/>
              </a:rPr>
              <a:t>les bonnes pratiques dans l’AUP via des outils digitaux..</a:t>
            </a:r>
          </a:p>
        </p:txBody>
      </p:sp>
      <p:pic>
        <p:nvPicPr>
          <p:cNvPr id="3" name="Image 2" descr="Une image contenant capture d’écran, texte&#10;&#10;Le contenu généré par l’IA peut être incorrect.">
            <a:extLst>
              <a:ext uri="{FF2B5EF4-FFF2-40B4-BE49-F238E27FC236}">
                <a16:creationId xmlns:a16="http://schemas.microsoft.com/office/drawing/2014/main" id="{7AA44329-8AFB-112A-B50B-57F76EC5D7E0}"/>
              </a:ext>
            </a:extLst>
          </p:cNvPr>
          <p:cNvPicPr>
            <a:picLocks noChangeAspect="1"/>
          </p:cNvPicPr>
          <p:nvPr/>
        </p:nvPicPr>
        <p:blipFill>
          <a:blip r:embed="rId6">
            <a:extLst>
              <a:ext uri="{28A0092B-C50C-407E-A947-70E740481C1C}">
                <a14:useLocalDpi xmlns:a14="http://schemas.microsoft.com/office/drawing/2010/main" val="0"/>
              </a:ext>
            </a:extLst>
          </a:blip>
          <a:srcRect t="17931" r="50845" b="14834"/>
          <a:stretch>
            <a:fillRect/>
          </a:stretch>
        </p:blipFill>
        <p:spPr>
          <a:xfrm>
            <a:off x="72901" y="1652671"/>
            <a:ext cx="4796804" cy="5131188"/>
          </a:xfrm>
          <a:prstGeom prst="rect">
            <a:avLst/>
          </a:prstGeom>
        </p:spPr>
      </p:pic>
      <p:pic>
        <p:nvPicPr>
          <p:cNvPr id="2" name="Image 1">
            <a:extLst>
              <a:ext uri="{FF2B5EF4-FFF2-40B4-BE49-F238E27FC236}">
                <a16:creationId xmlns:a16="http://schemas.microsoft.com/office/drawing/2014/main" id="{74E01654-062C-819A-F36E-FAA2995423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54528" y="215052"/>
            <a:ext cx="5037472" cy="1124151"/>
          </a:xfrm>
          <a:prstGeom prst="rect">
            <a:avLst/>
          </a:prstGeom>
        </p:spPr>
      </p:pic>
    </p:spTree>
    <p:extLst>
      <p:ext uri="{BB962C8B-B14F-4D97-AF65-F5344CB8AC3E}">
        <p14:creationId xmlns:p14="http://schemas.microsoft.com/office/powerpoint/2010/main" val="646543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F3409-8031-5E1D-BC7C-53EA26D378AC}"/>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1EDE631D-D6EB-B51A-7679-41D25D54E84D}"/>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BC807117-301A-81FD-D745-BF10A80EA08C}"/>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6BDED42D-E5BC-12E1-A806-95B72A40FD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86B13C8B-3D6E-0E83-80F5-D401472C7085}"/>
              </a:ext>
            </a:extLst>
          </p:cNvPr>
          <p:cNvSpPr/>
          <p:nvPr/>
        </p:nvSpPr>
        <p:spPr>
          <a:xfrm>
            <a:off x="390610" y="1946374"/>
            <a:ext cx="11326908" cy="4479879"/>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9" name="TextBox 18">
            <a:extLst>
              <a:ext uri="{FF2B5EF4-FFF2-40B4-BE49-F238E27FC236}">
                <a16:creationId xmlns:a16="http://schemas.microsoft.com/office/drawing/2014/main" id="{A33DB066-DAD5-8003-7A12-88C7E3968E70}"/>
              </a:ext>
            </a:extLst>
          </p:cNvPr>
          <p:cNvSpPr txBox="1"/>
          <p:nvPr/>
        </p:nvSpPr>
        <p:spPr>
          <a:xfrm>
            <a:off x="619326" y="2253295"/>
            <a:ext cx="10953328" cy="3785652"/>
          </a:xfrm>
          <a:prstGeom prst="rect">
            <a:avLst/>
          </a:prstGeom>
          <a:noFill/>
        </p:spPr>
        <p:txBody>
          <a:bodyPr wrap="square">
            <a:spAutoFit/>
          </a:bodyPr>
          <a:lstStyle/>
          <a:p>
            <a:pPr lvl="0" algn="just"/>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dirty="0">
                <a:latin typeface="Arial Narrow" panose="020B0606020202030204" pitchFamily="34" charset="0"/>
              </a:rPr>
              <a:t>Les activités des projets innovants sont promues et permettent l’émergence des solutions technologiques et organisationnelles adaptées aux spécificités et contraintes des systèmes d’AUP dans les contextes des villes en mutation,</a:t>
            </a:r>
          </a:p>
          <a:p>
            <a:pPr marL="342900" lvl="0" indent="-342900" algn="just">
              <a:buFont typeface="Arial" panose="020B0604020202020204" pitchFamily="34" charset="0"/>
              <a:buChar char="•"/>
            </a:pPr>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lgn="just">
              <a:buFont typeface="Arial" panose="020B0604020202020204" pitchFamily="34" charset="0"/>
              <a:buChar char="•"/>
            </a:pPr>
            <a:endParaRPr lang="fr-CM" sz="2000" dirty="0">
              <a:latin typeface="Arial Narrow" panose="020B0606020202030204" pitchFamily="34" charset="0"/>
            </a:endParaRPr>
          </a:p>
          <a:p>
            <a:pPr marL="342900" lvl="0" indent="-342900" algn="just">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sp>
        <p:nvSpPr>
          <p:cNvPr id="6" name="Rectangle 5">
            <a:extLst>
              <a:ext uri="{FF2B5EF4-FFF2-40B4-BE49-F238E27FC236}">
                <a16:creationId xmlns:a16="http://schemas.microsoft.com/office/drawing/2014/main" id="{24C8C651-EC06-AA4C-6F12-20012E8BC201}"/>
              </a:ext>
            </a:extLst>
          </p:cNvPr>
          <p:cNvSpPr/>
          <p:nvPr/>
        </p:nvSpPr>
        <p:spPr>
          <a:xfrm>
            <a:off x="0" y="0"/>
            <a:ext cx="12192000" cy="1542473"/>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E204164D-7A16-4623-DC5D-46A98469C9EB}"/>
              </a:ext>
            </a:extLst>
          </p:cNvPr>
          <p:cNvSpPr txBox="1">
            <a:spLocks/>
          </p:cNvSpPr>
          <p:nvPr/>
        </p:nvSpPr>
        <p:spPr>
          <a:xfrm>
            <a:off x="380246" y="287708"/>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8800" dirty="0">
                <a:solidFill>
                  <a:schemeClr val="bg2"/>
                </a:solidFill>
                <a:latin typeface="Aptos Black" panose="020B0004020202020204" pitchFamily="34" charset="0"/>
              </a:rPr>
              <a:t>4. Résultats attendus </a:t>
            </a:r>
            <a:endParaRPr lang="fr-CM" sz="2800" dirty="0">
              <a:solidFill>
                <a:schemeClr val="bg2"/>
              </a:solidFill>
              <a:latin typeface="Aptos Black" panose="020B0004020202020204" pitchFamily="34" charset="0"/>
            </a:endParaRPr>
          </a:p>
        </p:txBody>
      </p:sp>
      <p:pic>
        <p:nvPicPr>
          <p:cNvPr id="21" name="Picture 2" descr="Les agriculteurs plantent des légumes et sourient pour la croissance jardin  communautaire et rangées vertes Agriculture">
            <a:extLst>
              <a:ext uri="{FF2B5EF4-FFF2-40B4-BE49-F238E27FC236}">
                <a16:creationId xmlns:a16="http://schemas.microsoft.com/office/drawing/2014/main" id="{B34ED796-ED14-02F0-3D12-7951122821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0627" b="5103"/>
          <a:stretch>
            <a:fillRect/>
          </a:stretch>
        </p:blipFill>
        <p:spPr bwMode="auto">
          <a:xfrm>
            <a:off x="0" y="-6857990"/>
            <a:ext cx="12191981"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03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6CF5-21AF-E3D7-EB5C-9F7512DDCD06}"/>
            </a:ext>
          </a:extLst>
        </p:cNvPr>
        <p:cNvGrpSpPr/>
        <p:nvPr/>
      </p:nvGrpSpPr>
      <p:grpSpPr>
        <a:xfrm>
          <a:off x="0" y="0"/>
          <a:ext cx="0" cy="0"/>
          <a:chOff x="0" y="0"/>
          <a:chExt cx="0" cy="0"/>
        </a:xfrm>
      </p:grpSpPr>
      <p:pic>
        <p:nvPicPr>
          <p:cNvPr id="21" name="Picture 2" descr="Les agriculteurs plantent des légumes et sourient pour la croissance jardin  communautaire et rangées vertes Agriculture">
            <a:extLst>
              <a:ext uri="{FF2B5EF4-FFF2-40B4-BE49-F238E27FC236}">
                <a16:creationId xmlns:a16="http://schemas.microsoft.com/office/drawing/2014/main" id="{C3B909F7-B0A3-D6B3-570E-FDE95BAA13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627" b="5103"/>
          <a:stretch>
            <a:fillRect/>
          </a:stretch>
        </p:blipFill>
        <p:spPr bwMode="auto">
          <a:xfrm>
            <a:off x="19" y="0"/>
            <a:ext cx="12191981"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 name="Photo Couv" hidden="1">
            <a:extLst>
              <a:ext uri="{FF2B5EF4-FFF2-40B4-BE49-F238E27FC236}">
                <a16:creationId xmlns:a16="http://schemas.microsoft.com/office/drawing/2014/main" id="{D75A79E7-FC5D-DE0C-DAE8-41B701F0B3C3}"/>
              </a:ext>
            </a:extLst>
          </p:cNvPr>
          <p:cNvPicPr>
            <a:picLocks noChangeAspect="1"/>
          </p:cNvPicPr>
          <p:nvPr/>
        </p:nvPicPr>
        <p:blipFill>
          <a:blip r:embed="rId3">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C911F983-FEE2-5740-865B-334B89504F9C}"/>
              </a:ext>
            </a:extLst>
          </p:cNvPr>
          <p:cNvPicPr>
            <a:picLocks noChangeAspect="1"/>
          </p:cNvPicPr>
          <p:nvPr/>
        </p:nvPicPr>
        <p:blipFill>
          <a:blip r:embed="rId4"/>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2BF4CF0B-76D1-EA55-B49B-2CF46F7894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9" name="TextBox 18">
            <a:extLst>
              <a:ext uri="{FF2B5EF4-FFF2-40B4-BE49-F238E27FC236}">
                <a16:creationId xmlns:a16="http://schemas.microsoft.com/office/drawing/2014/main" id="{F30F1E00-7F38-90CF-7605-91A7D9A8833C}"/>
              </a:ext>
            </a:extLst>
          </p:cNvPr>
          <p:cNvSpPr txBox="1"/>
          <p:nvPr/>
        </p:nvSpPr>
        <p:spPr>
          <a:xfrm>
            <a:off x="603934" y="7762902"/>
            <a:ext cx="10953328" cy="3477875"/>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Les activités de recherche appliquée et d’innovation sont promues et permettent l’émergence des solutions technologiques et organisationnelles adaptées aux spécificités et contraintes des systèmes d’agriculture urbaine et périurbaine (AUP) dans les contextes urbains en mutation,</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sp>
        <p:nvSpPr>
          <p:cNvPr id="6" name="Rectangle 5">
            <a:extLst>
              <a:ext uri="{FF2B5EF4-FFF2-40B4-BE49-F238E27FC236}">
                <a16:creationId xmlns:a16="http://schemas.microsoft.com/office/drawing/2014/main" id="{8C197869-4F14-4454-52C2-8B0C6F6C86FB}"/>
              </a:ext>
            </a:extLst>
          </p:cNvPr>
          <p:cNvSpPr/>
          <p:nvPr/>
        </p:nvSpPr>
        <p:spPr>
          <a:xfrm>
            <a:off x="0" y="4637989"/>
            <a:ext cx="12192000" cy="2220012"/>
          </a:xfrm>
          <a:prstGeom prst="rect">
            <a:avLst/>
          </a:prstGeom>
          <a:gradFill flip="none" rotWithShape="1">
            <a:gsLst>
              <a:gs pos="0">
                <a:schemeClr val="accent1">
                  <a:lumMod val="89000"/>
                  <a:alpha val="0"/>
                </a:schemeClr>
              </a:gs>
              <a:gs pos="23000">
                <a:schemeClr val="accent1">
                  <a:lumMod val="89000"/>
                  <a:alpha val="53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6EC55067-3C33-43CA-3449-524448F054C1}"/>
              </a:ext>
            </a:extLst>
          </p:cNvPr>
          <p:cNvSpPr txBox="1">
            <a:spLocks/>
          </p:cNvSpPr>
          <p:nvPr/>
        </p:nvSpPr>
        <p:spPr>
          <a:xfrm>
            <a:off x="380246" y="4814524"/>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fr-CM" sz="8800" dirty="0">
                <a:solidFill>
                  <a:srgbClr val="F8F4AE"/>
                </a:solidFill>
                <a:latin typeface="Aptos Black" panose="020B0004020202020204" pitchFamily="34" charset="0"/>
              </a:rPr>
              <a:t>5. Ciblage: </a:t>
            </a:r>
            <a:br>
              <a:rPr lang="fr-CM" sz="8800" dirty="0">
                <a:solidFill>
                  <a:srgbClr val="F8F4AE"/>
                </a:solidFill>
                <a:latin typeface="Aptos Black" panose="020B0004020202020204" pitchFamily="34" charset="0"/>
              </a:rPr>
            </a:br>
            <a:r>
              <a:rPr lang="fr-CM" sz="4800" dirty="0">
                <a:solidFill>
                  <a:srgbClr val="F8F4AE"/>
                </a:solidFill>
                <a:latin typeface="Aptos Black" panose="020B0004020202020204" pitchFamily="34" charset="0"/>
              </a:rPr>
              <a:t>Jeunes et femmes </a:t>
            </a:r>
            <a:r>
              <a:rPr lang="fr-CM" sz="4800" dirty="0" err="1">
                <a:solidFill>
                  <a:srgbClr val="F8F4AE"/>
                </a:solidFill>
                <a:latin typeface="Aptos Black" panose="020B0004020202020204" pitchFamily="34" charset="0"/>
              </a:rPr>
              <a:t>ages</a:t>
            </a:r>
            <a:r>
              <a:rPr lang="fr-CM" sz="4800" dirty="0">
                <a:solidFill>
                  <a:srgbClr val="F8F4AE"/>
                </a:solidFill>
                <a:latin typeface="Aptos Black" panose="020B0004020202020204" pitchFamily="34" charset="0"/>
              </a:rPr>
              <a:t> de 18 à 35 ans </a:t>
            </a:r>
            <a:endParaRPr lang="fr-CM" sz="2800" dirty="0">
              <a:solidFill>
                <a:srgbClr val="F8F4AE"/>
              </a:solidFill>
              <a:latin typeface="Aptos Black" panose="020B0004020202020204" pitchFamily="34" charset="0"/>
            </a:endParaRPr>
          </a:p>
        </p:txBody>
      </p:sp>
      <p:graphicFrame>
        <p:nvGraphicFramePr>
          <p:cNvPr id="9" name="ZoneTexte 4">
            <a:extLst>
              <a:ext uri="{FF2B5EF4-FFF2-40B4-BE49-F238E27FC236}">
                <a16:creationId xmlns:a16="http://schemas.microsoft.com/office/drawing/2014/main" id="{1B957F19-80C6-F266-4C1E-C7195E8485CB}"/>
              </a:ext>
            </a:extLst>
          </p:cNvPr>
          <p:cNvGraphicFramePr/>
          <p:nvPr>
            <p:extLst>
              <p:ext uri="{D42A27DB-BD31-4B8C-83A1-F6EECF244321}">
                <p14:modId xmlns:p14="http://schemas.microsoft.com/office/powerpoint/2010/main" val="2833927960"/>
              </p:ext>
            </p:extLst>
          </p:nvPr>
        </p:nvGraphicFramePr>
        <p:xfrm>
          <a:off x="838200" y="6611623"/>
          <a:ext cx="10876280" cy="39488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Image 1">
            <a:extLst>
              <a:ext uri="{FF2B5EF4-FFF2-40B4-BE49-F238E27FC236}">
                <a16:creationId xmlns:a16="http://schemas.microsoft.com/office/drawing/2014/main" id="{E742C067-3213-C26A-B93A-67096BA4778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3587612" cy="800603"/>
          </a:xfrm>
          <a:prstGeom prst="rect">
            <a:avLst/>
          </a:prstGeom>
        </p:spPr>
      </p:pic>
    </p:spTree>
    <p:extLst>
      <p:ext uri="{BB962C8B-B14F-4D97-AF65-F5344CB8AC3E}">
        <p14:creationId xmlns:p14="http://schemas.microsoft.com/office/powerpoint/2010/main" val="1448276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AC79-2D55-D68F-3246-D607C1CDAF4E}"/>
            </a:ext>
          </a:extLst>
        </p:cNvPr>
        <p:cNvGrpSpPr/>
        <p:nvPr/>
      </p:nvGrpSpPr>
      <p:grpSpPr>
        <a:xfrm>
          <a:off x="0" y="0"/>
          <a:ext cx="0" cy="0"/>
          <a:chOff x="0" y="0"/>
          <a:chExt cx="0" cy="0"/>
        </a:xfrm>
      </p:grpSpPr>
      <p:pic>
        <p:nvPicPr>
          <p:cNvPr id="21" name="Picture 2" descr="Les agriculteurs plantent des légumes et sourient pour la croissance jardin  communautaire et rangées vertes Agriculture">
            <a:extLst>
              <a:ext uri="{FF2B5EF4-FFF2-40B4-BE49-F238E27FC236}">
                <a16:creationId xmlns:a16="http://schemas.microsoft.com/office/drawing/2014/main" id="{484D6F21-E087-FD71-2B54-F628603691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627" b="5103"/>
          <a:stretch>
            <a:fillRect/>
          </a:stretch>
        </p:blipFill>
        <p:spPr bwMode="auto">
          <a:xfrm>
            <a:off x="19" y="-6858001"/>
            <a:ext cx="12191981"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 name="Photo Couv" hidden="1">
            <a:extLst>
              <a:ext uri="{FF2B5EF4-FFF2-40B4-BE49-F238E27FC236}">
                <a16:creationId xmlns:a16="http://schemas.microsoft.com/office/drawing/2014/main" id="{29B035AF-8A1F-9495-E0A1-B0670BC5A34B}"/>
              </a:ext>
            </a:extLst>
          </p:cNvPr>
          <p:cNvPicPr>
            <a:picLocks noChangeAspect="1"/>
          </p:cNvPicPr>
          <p:nvPr/>
        </p:nvPicPr>
        <p:blipFill>
          <a:blip r:embed="rId3">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9E7807D7-5B2B-0FB7-8303-1A1B8E304950}"/>
              </a:ext>
            </a:extLst>
          </p:cNvPr>
          <p:cNvPicPr>
            <a:picLocks noChangeAspect="1"/>
          </p:cNvPicPr>
          <p:nvPr/>
        </p:nvPicPr>
        <p:blipFill>
          <a:blip r:embed="rId4"/>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ADC09449-6E7D-266A-9056-3D842018A4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91BBF795-013A-8ADA-A05F-2228B135FA7E}"/>
              </a:ext>
            </a:extLst>
          </p:cNvPr>
          <p:cNvSpPr/>
          <p:nvPr/>
        </p:nvSpPr>
        <p:spPr>
          <a:xfrm>
            <a:off x="3408344" y="146315"/>
            <a:ext cx="5958077" cy="1676691"/>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9" name="TextBox 18">
            <a:extLst>
              <a:ext uri="{FF2B5EF4-FFF2-40B4-BE49-F238E27FC236}">
                <a16:creationId xmlns:a16="http://schemas.microsoft.com/office/drawing/2014/main" id="{5F4C04EA-7545-4CFB-8662-0FD5D82CF24C}"/>
              </a:ext>
            </a:extLst>
          </p:cNvPr>
          <p:cNvSpPr txBox="1"/>
          <p:nvPr/>
        </p:nvSpPr>
        <p:spPr>
          <a:xfrm>
            <a:off x="603934" y="7762902"/>
            <a:ext cx="10953328" cy="3477875"/>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Les activités de recherche appliquée et d’innovation sont promues et permettent l’émergence des solutions technologiques et organisationnelles adaptées aux spécificités et contraintes des systèmes d’agriculture urbaine et périurbaine (AUP) dans les contextes urbains en mutation,</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sp>
        <p:nvSpPr>
          <p:cNvPr id="6" name="Rectangle 5">
            <a:extLst>
              <a:ext uri="{FF2B5EF4-FFF2-40B4-BE49-F238E27FC236}">
                <a16:creationId xmlns:a16="http://schemas.microsoft.com/office/drawing/2014/main" id="{38EE1843-8BD6-9E81-0C61-65861202ACAA}"/>
              </a:ext>
            </a:extLst>
          </p:cNvPr>
          <p:cNvSpPr/>
          <p:nvPr/>
        </p:nvSpPr>
        <p:spPr>
          <a:xfrm>
            <a:off x="0" y="-2220012"/>
            <a:ext cx="12192000" cy="2220012"/>
          </a:xfrm>
          <a:prstGeom prst="rect">
            <a:avLst/>
          </a:prstGeom>
          <a:gradFill flip="none" rotWithShape="1">
            <a:gsLst>
              <a:gs pos="0">
                <a:schemeClr val="accent1">
                  <a:lumMod val="89000"/>
                  <a:alpha val="0"/>
                </a:schemeClr>
              </a:gs>
              <a:gs pos="23000">
                <a:schemeClr val="accent1">
                  <a:lumMod val="89000"/>
                  <a:alpha val="53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2DF68691-16C8-EB77-B144-C30BFDBACCAA}"/>
              </a:ext>
            </a:extLst>
          </p:cNvPr>
          <p:cNvSpPr txBox="1">
            <a:spLocks/>
          </p:cNvSpPr>
          <p:nvPr/>
        </p:nvSpPr>
        <p:spPr>
          <a:xfrm>
            <a:off x="380246" y="-2043477"/>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fr-CM" sz="8800" dirty="0">
                <a:solidFill>
                  <a:srgbClr val="F8F4AE"/>
                </a:solidFill>
                <a:latin typeface="Aptos Black" panose="020B0004020202020204" pitchFamily="34" charset="0"/>
              </a:rPr>
              <a:t>5. Ciblage: </a:t>
            </a:r>
            <a:br>
              <a:rPr lang="fr-CM" sz="8800" dirty="0">
                <a:solidFill>
                  <a:srgbClr val="F8F4AE"/>
                </a:solidFill>
                <a:latin typeface="Aptos Black" panose="020B0004020202020204" pitchFamily="34" charset="0"/>
              </a:rPr>
            </a:br>
            <a:r>
              <a:rPr lang="fr-CM" sz="4800" dirty="0">
                <a:solidFill>
                  <a:srgbClr val="F8F4AE"/>
                </a:solidFill>
                <a:latin typeface="Aptos Black" panose="020B0004020202020204" pitchFamily="34" charset="0"/>
              </a:rPr>
              <a:t>Jeunes et femmes </a:t>
            </a:r>
            <a:r>
              <a:rPr lang="fr-CM" sz="4800" dirty="0" err="1">
                <a:solidFill>
                  <a:srgbClr val="F8F4AE"/>
                </a:solidFill>
                <a:latin typeface="Aptos Black" panose="020B0004020202020204" pitchFamily="34" charset="0"/>
              </a:rPr>
              <a:t>ages</a:t>
            </a:r>
            <a:r>
              <a:rPr lang="fr-CM" sz="4800" dirty="0">
                <a:solidFill>
                  <a:srgbClr val="F8F4AE"/>
                </a:solidFill>
                <a:latin typeface="Aptos Black" panose="020B0004020202020204" pitchFamily="34" charset="0"/>
              </a:rPr>
              <a:t> de 18 à 35 ans </a:t>
            </a:r>
            <a:endParaRPr lang="fr-CM" sz="2800" dirty="0">
              <a:solidFill>
                <a:srgbClr val="F8F4AE"/>
              </a:solidFill>
              <a:latin typeface="Aptos Black" panose="020B0004020202020204" pitchFamily="34" charset="0"/>
            </a:endParaRPr>
          </a:p>
        </p:txBody>
      </p:sp>
      <p:graphicFrame>
        <p:nvGraphicFramePr>
          <p:cNvPr id="9" name="ZoneTexte 4">
            <a:extLst>
              <a:ext uri="{FF2B5EF4-FFF2-40B4-BE49-F238E27FC236}">
                <a16:creationId xmlns:a16="http://schemas.microsoft.com/office/drawing/2014/main" id="{F18C4FF1-1A5D-0019-6953-2B4614F6D93E}"/>
              </a:ext>
            </a:extLst>
          </p:cNvPr>
          <p:cNvGraphicFramePr/>
          <p:nvPr>
            <p:extLst>
              <p:ext uri="{D42A27DB-BD31-4B8C-83A1-F6EECF244321}">
                <p14:modId xmlns:p14="http://schemas.microsoft.com/office/powerpoint/2010/main" val="3575682880"/>
              </p:ext>
            </p:extLst>
          </p:nvPr>
        </p:nvGraphicFramePr>
        <p:xfrm>
          <a:off x="838200" y="2777479"/>
          <a:ext cx="10876280" cy="39488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TextBox 1">
            <a:extLst>
              <a:ext uri="{FF2B5EF4-FFF2-40B4-BE49-F238E27FC236}">
                <a16:creationId xmlns:a16="http://schemas.microsoft.com/office/drawing/2014/main" id="{8CBB6490-846F-88DE-D899-57BF9D576565}"/>
              </a:ext>
            </a:extLst>
          </p:cNvPr>
          <p:cNvSpPr txBox="1"/>
          <p:nvPr/>
        </p:nvSpPr>
        <p:spPr>
          <a:xfrm>
            <a:off x="3850560" y="670949"/>
            <a:ext cx="5073643" cy="646331"/>
          </a:xfrm>
          <a:prstGeom prst="rect">
            <a:avLst/>
          </a:prstGeom>
          <a:noFill/>
        </p:spPr>
        <p:txBody>
          <a:bodyPr wrap="square">
            <a:spAutoFit/>
          </a:bodyPr>
          <a:lstStyle/>
          <a:p>
            <a:pPr lvl="0"/>
            <a:r>
              <a:rPr lang="fr-CM" sz="3600" b="1" dirty="0">
                <a:solidFill>
                  <a:srgbClr val="92D050"/>
                </a:solidFill>
                <a:latin typeface="Arial Narrow" panose="020B0606020202030204" pitchFamily="34" charset="0"/>
              </a:rPr>
              <a:t>5.1. </a:t>
            </a:r>
            <a:r>
              <a:rPr lang="fr-CM" sz="3600" b="1" dirty="0">
                <a:solidFill>
                  <a:schemeClr val="accent3">
                    <a:lumMod val="75000"/>
                  </a:schemeClr>
                </a:solidFill>
                <a:latin typeface="Arial Narrow" panose="020B0606020202030204" pitchFamily="34" charset="0"/>
              </a:rPr>
              <a:t>Thématiques à aborder </a:t>
            </a:r>
            <a:endParaRPr lang="fr-CM" sz="3600" b="1" dirty="0">
              <a:solidFill>
                <a:schemeClr val="tx1">
                  <a:lumMod val="65000"/>
                  <a:lumOff val="35000"/>
                </a:schemeClr>
              </a:solidFill>
              <a:latin typeface="Arial Narrow" panose="020B0606020202030204" pitchFamily="34" charset="0"/>
            </a:endParaRPr>
          </a:p>
        </p:txBody>
      </p:sp>
      <p:pic>
        <p:nvPicPr>
          <p:cNvPr id="3" name="Image 2">
            <a:extLst>
              <a:ext uri="{FF2B5EF4-FFF2-40B4-BE49-F238E27FC236}">
                <a16:creationId xmlns:a16="http://schemas.microsoft.com/office/drawing/2014/main" id="{8F9F1CF7-B966-F7F7-0ABA-76E8F5C8C11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spTree>
    <p:extLst>
      <p:ext uri="{BB962C8B-B14F-4D97-AF65-F5344CB8AC3E}">
        <p14:creationId xmlns:p14="http://schemas.microsoft.com/office/powerpoint/2010/main" val="2610903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1EBB6-AC57-D640-199E-42C93CFE11BA}"/>
            </a:ext>
          </a:extLst>
        </p:cNvPr>
        <p:cNvGrpSpPr/>
        <p:nvPr/>
      </p:nvGrpSpPr>
      <p:grpSpPr>
        <a:xfrm>
          <a:off x="0" y="0"/>
          <a:ext cx="0" cy="0"/>
          <a:chOff x="0" y="0"/>
          <a:chExt cx="0" cy="0"/>
        </a:xfrm>
      </p:grpSpPr>
      <p:pic>
        <p:nvPicPr>
          <p:cNvPr id="21" name="Picture 2" descr="Les agriculteurs plantent des légumes et sourient pour la croissance jardin  communautaire et rangées vertes Agriculture">
            <a:extLst>
              <a:ext uri="{FF2B5EF4-FFF2-40B4-BE49-F238E27FC236}">
                <a16:creationId xmlns:a16="http://schemas.microsoft.com/office/drawing/2014/main" id="{F06914DB-EB01-DAF7-6A70-F98167F01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627" b="5103"/>
          <a:stretch>
            <a:fillRect/>
          </a:stretch>
        </p:blipFill>
        <p:spPr bwMode="auto">
          <a:xfrm>
            <a:off x="19" y="-6858001"/>
            <a:ext cx="12191981"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 name="Photo Couv" hidden="1">
            <a:extLst>
              <a:ext uri="{FF2B5EF4-FFF2-40B4-BE49-F238E27FC236}">
                <a16:creationId xmlns:a16="http://schemas.microsoft.com/office/drawing/2014/main" id="{67BAD4CF-FA8B-2FCE-E838-A14CC2AB6398}"/>
              </a:ext>
            </a:extLst>
          </p:cNvPr>
          <p:cNvPicPr>
            <a:picLocks noChangeAspect="1"/>
          </p:cNvPicPr>
          <p:nvPr/>
        </p:nvPicPr>
        <p:blipFill>
          <a:blip r:embed="rId3">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AC76AC84-E25C-5942-0DAB-F26D364AA554}"/>
              </a:ext>
            </a:extLst>
          </p:cNvPr>
          <p:cNvPicPr>
            <a:picLocks noChangeAspect="1"/>
          </p:cNvPicPr>
          <p:nvPr/>
        </p:nvPicPr>
        <p:blipFill>
          <a:blip r:embed="rId4"/>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A7D90CB6-A15F-8298-F3E7-713D9C8014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6FFF6B78-4760-91BC-4207-9C7D9184D3E0}"/>
              </a:ext>
            </a:extLst>
          </p:cNvPr>
          <p:cNvSpPr/>
          <p:nvPr/>
        </p:nvSpPr>
        <p:spPr>
          <a:xfrm>
            <a:off x="603934" y="735190"/>
            <a:ext cx="11110546" cy="5519431"/>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9" name="TextBox 18">
            <a:extLst>
              <a:ext uri="{FF2B5EF4-FFF2-40B4-BE49-F238E27FC236}">
                <a16:creationId xmlns:a16="http://schemas.microsoft.com/office/drawing/2014/main" id="{12A92FE7-5C6E-E787-C2AC-7C791B24DADD}"/>
              </a:ext>
            </a:extLst>
          </p:cNvPr>
          <p:cNvSpPr txBox="1"/>
          <p:nvPr/>
        </p:nvSpPr>
        <p:spPr>
          <a:xfrm>
            <a:off x="603934" y="7762902"/>
            <a:ext cx="10953328" cy="3477875"/>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Les activités de recherche appliquée et d’innovation sont promues et permettent l’émergence des solutions technologiques et organisationnelles adaptées aux spécificités et contraintes des systèmes d’agriculture urbaine et périurbaine (AUP) dans les contextes urbains en mutation,</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sp>
        <p:nvSpPr>
          <p:cNvPr id="6" name="Rectangle 5">
            <a:extLst>
              <a:ext uri="{FF2B5EF4-FFF2-40B4-BE49-F238E27FC236}">
                <a16:creationId xmlns:a16="http://schemas.microsoft.com/office/drawing/2014/main" id="{5B17FC8F-13F5-31D2-C8CA-F5566419CBED}"/>
              </a:ext>
            </a:extLst>
          </p:cNvPr>
          <p:cNvSpPr/>
          <p:nvPr/>
        </p:nvSpPr>
        <p:spPr>
          <a:xfrm>
            <a:off x="0" y="-2220012"/>
            <a:ext cx="12192000" cy="2220012"/>
          </a:xfrm>
          <a:prstGeom prst="rect">
            <a:avLst/>
          </a:prstGeom>
          <a:gradFill flip="none" rotWithShape="1">
            <a:gsLst>
              <a:gs pos="0">
                <a:schemeClr val="accent1">
                  <a:lumMod val="89000"/>
                  <a:alpha val="0"/>
                </a:schemeClr>
              </a:gs>
              <a:gs pos="23000">
                <a:schemeClr val="accent1">
                  <a:lumMod val="89000"/>
                  <a:alpha val="53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EFC5E89D-0A82-E62C-276D-94482CC9BB90}"/>
              </a:ext>
            </a:extLst>
          </p:cNvPr>
          <p:cNvSpPr txBox="1">
            <a:spLocks/>
          </p:cNvSpPr>
          <p:nvPr/>
        </p:nvSpPr>
        <p:spPr>
          <a:xfrm>
            <a:off x="380246" y="-2043477"/>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fr-CM" sz="8800" dirty="0">
                <a:solidFill>
                  <a:srgbClr val="F8F4AE"/>
                </a:solidFill>
                <a:latin typeface="Aptos Black" panose="020B0004020202020204" pitchFamily="34" charset="0"/>
              </a:rPr>
              <a:t>5. Ciblage: </a:t>
            </a:r>
            <a:br>
              <a:rPr lang="fr-CM" sz="8800" dirty="0">
                <a:solidFill>
                  <a:srgbClr val="F8F4AE"/>
                </a:solidFill>
                <a:latin typeface="Aptos Black" panose="020B0004020202020204" pitchFamily="34" charset="0"/>
              </a:rPr>
            </a:br>
            <a:r>
              <a:rPr lang="fr-CM" sz="4800" dirty="0">
                <a:solidFill>
                  <a:srgbClr val="F8F4AE"/>
                </a:solidFill>
                <a:latin typeface="Aptos Black" panose="020B0004020202020204" pitchFamily="34" charset="0"/>
              </a:rPr>
              <a:t>Jeunes et femmes âgés de 18 à 35 ans </a:t>
            </a:r>
            <a:endParaRPr lang="fr-CM" sz="2800" dirty="0">
              <a:solidFill>
                <a:srgbClr val="F8F4AE"/>
              </a:solidFill>
              <a:latin typeface="Aptos Black" panose="020B0004020202020204" pitchFamily="34" charset="0"/>
            </a:endParaRPr>
          </a:p>
        </p:txBody>
      </p:sp>
      <p:graphicFrame>
        <p:nvGraphicFramePr>
          <p:cNvPr id="9" name="ZoneTexte 4">
            <a:extLst>
              <a:ext uri="{FF2B5EF4-FFF2-40B4-BE49-F238E27FC236}">
                <a16:creationId xmlns:a16="http://schemas.microsoft.com/office/drawing/2014/main" id="{10B3AED8-6617-4D58-5E5E-E98B2FBC3D90}"/>
              </a:ext>
            </a:extLst>
          </p:cNvPr>
          <p:cNvGraphicFramePr/>
          <p:nvPr>
            <p:extLst>
              <p:ext uri="{D42A27DB-BD31-4B8C-83A1-F6EECF244321}">
                <p14:modId xmlns:p14="http://schemas.microsoft.com/office/powerpoint/2010/main" val="109945516"/>
              </p:ext>
            </p:extLst>
          </p:nvPr>
        </p:nvGraphicFramePr>
        <p:xfrm>
          <a:off x="838200" y="6620219"/>
          <a:ext cx="10876280" cy="39488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TextBox 1">
            <a:extLst>
              <a:ext uri="{FF2B5EF4-FFF2-40B4-BE49-F238E27FC236}">
                <a16:creationId xmlns:a16="http://schemas.microsoft.com/office/drawing/2014/main" id="{AAC6C542-851E-302A-78E5-FCF0D27D1647}"/>
              </a:ext>
            </a:extLst>
          </p:cNvPr>
          <p:cNvSpPr txBox="1"/>
          <p:nvPr/>
        </p:nvSpPr>
        <p:spPr>
          <a:xfrm>
            <a:off x="911221" y="171821"/>
            <a:ext cx="7219525" cy="461665"/>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5.2. </a:t>
            </a:r>
            <a:r>
              <a:rPr lang="fr-CM" sz="2400" b="1" dirty="0">
                <a:solidFill>
                  <a:schemeClr val="accent3">
                    <a:lumMod val="75000"/>
                  </a:schemeClr>
                </a:solidFill>
                <a:latin typeface="Arial Narrow" panose="020B0606020202030204" pitchFamily="34" charset="0"/>
              </a:rPr>
              <a:t>Pays bénéficiaires, partenaires, durée et budget </a:t>
            </a:r>
            <a:endParaRPr lang="fr-CM" sz="2400" b="1" dirty="0">
              <a:solidFill>
                <a:schemeClr val="tx1">
                  <a:lumMod val="65000"/>
                  <a:lumOff val="35000"/>
                </a:schemeClr>
              </a:solidFill>
              <a:latin typeface="Arial Narrow" panose="020B0606020202030204" pitchFamily="34" charset="0"/>
            </a:endParaRPr>
          </a:p>
        </p:txBody>
      </p:sp>
      <p:sp>
        <p:nvSpPr>
          <p:cNvPr id="3" name="TextBox 2">
            <a:extLst>
              <a:ext uri="{FF2B5EF4-FFF2-40B4-BE49-F238E27FC236}">
                <a16:creationId xmlns:a16="http://schemas.microsoft.com/office/drawing/2014/main" id="{F773B71A-EC8F-9464-DEEB-73CF0E616C69}"/>
              </a:ext>
            </a:extLst>
          </p:cNvPr>
          <p:cNvSpPr txBox="1"/>
          <p:nvPr/>
        </p:nvSpPr>
        <p:spPr>
          <a:xfrm>
            <a:off x="7361653" y="1037902"/>
            <a:ext cx="3967123" cy="461665"/>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5.4. </a:t>
            </a:r>
            <a:r>
              <a:rPr lang="fr-CM" sz="2400" b="1" dirty="0">
                <a:solidFill>
                  <a:schemeClr val="accent3">
                    <a:lumMod val="75000"/>
                  </a:schemeClr>
                </a:solidFill>
                <a:latin typeface="Arial Narrow" panose="020B0606020202030204" pitchFamily="34" charset="0"/>
              </a:rPr>
              <a:t>Durée du projet</a:t>
            </a:r>
            <a:endParaRPr lang="fr-CM" sz="2400" b="1" dirty="0">
              <a:solidFill>
                <a:schemeClr val="tx1">
                  <a:lumMod val="65000"/>
                  <a:lumOff val="35000"/>
                </a:schemeClr>
              </a:solidFill>
              <a:latin typeface="Arial Narrow" panose="020B0606020202030204" pitchFamily="34" charset="0"/>
            </a:endParaRPr>
          </a:p>
        </p:txBody>
      </p:sp>
      <p:sp>
        <p:nvSpPr>
          <p:cNvPr id="5" name="TextBox 4">
            <a:extLst>
              <a:ext uri="{FF2B5EF4-FFF2-40B4-BE49-F238E27FC236}">
                <a16:creationId xmlns:a16="http://schemas.microsoft.com/office/drawing/2014/main" id="{308E2147-A58A-C01B-AB71-AC29B13F7A49}"/>
              </a:ext>
            </a:extLst>
          </p:cNvPr>
          <p:cNvSpPr txBox="1"/>
          <p:nvPr/>
        </p:nvSpPr>
        <p:spPr>
          <a:xfrm>
            <a:off x="1020780" y="2604674"/>
            <a:ext cx="3967123" cy="830997"/>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5.3. </a:t>
            </a:r>
            <a:r>
              <a:rPr lang="fr-CM" sz="2400" b="1" dirty="0">
                <a:solidFill>
                  <a:schemeClr val="accent3">
                    <a:lumMod val="75000"/>
                  </a:schemeClr>
                </a:solidFill>
                <a:latin typeface="Arial Narrow" panose="020B0606020202030204" pitchFamily="34" charset="0"/>
              </a:rPr>
              <a:t>Partenaires gouvernementaux</a:t>
            </a:r>
            <a:endParaRPr lang="fr-CM" sz="2400" b="1" dirty="0">
              <a:solidFill>
                <a:schemeClr val="tx1">
                  <a:lumMod val="65000"/>
                  <a:lumOff val="35000"/>
                </a:schemeClr>
              </a:solidFill>
              <a:latin typeface="Arial Narrow" panose="020B0606020202030204" pitchFamily="34" charset="0"/>
            </a:endParaRPr>
          </a:p>
        </p:txBody>
      </p:sp>
      <p:sp>
        <p:nvSpPr>
          <p:cNvPr id="12" name="TextBox 11">
            <a:extLst>
              <a:ext uri="{FF2B5EF4-FFF2-40B4-BE49-F238E27FC236}">
                <a16:creationId xmlns:a16="http://schemas.microsoft.com/office/drawing/2014/main" id="{60AC5B00-FB51-B9B0-81AC-3D8466E86F64}"/>
              </a:ext>
            </a:extLst>
          </p:cNvPr>
          <p:cNvSpPr txBox="1"/>
          <p:nvPr/>
        </p:nvSpPr>
        <p:spPr>
          <a:xfrm>
            <a:off x="7433274" y="3274861"/>
            <a:ext cx="3967123" cy="461665"/>
          </a:xfrm>
          <a:prstGeom prst="rect">
            <a:avLst/>
          </a:prstGeom>
          <a:noFill/>
        </p:spPr>
        <p:txBody>
          <a:bodyPr wrap="square">
            <a:spAutoFit/>
          </a:bodyPr>
          <a:lstStyle/>
          <a:p>
            <a:pPr lvl="0"/>
            <a:r>
              <a:rPr lang="fr-CM" sz="2400" b="1" dirty="0">
                <a:solidFill>
                  <a:srgbClr val="92D050"/>
                </a:solidFill>
                <a:latin typeface="Arial Narrow" panose="020B0606020202030204" pitchFamily="34" charset="0"/>
              </a:rPr>
              <a:t>5.5. </a:t>
            </a:r>
            <a:r>
              <a:rPr lang="fr-CM" sz="2400" b="1" dirty="0">
                <a:solidFill>
                  <a:schemeClr val="accent3">
                    <a:lumMod val="75000"/>
                  </a:schemeClr>
                </a:solidFill>
                <a:latin typeface="Arial Narrow" panose="020B0606020202030204" pitchFamily="34" charset="0"/>
              </a:rPr>
              <a:t>Budget total</a:t>
            </a:r>
            <a:endParaRPr lang="fr-CM" sz="2400" b="1" dirty="0">
              <a:solidFill>
                <a:schemeClr val="tx1">
                  <a:lumMod val="65000"/>
                  <a:lumOff val="35000"/>
                </a:schemeClr>
              </a:solidFill>
              <a:latin typeface="Arial Narrow" panose="020B0606020202030204" pitchFamily="34" charset="0"/>
            </a:endParaRPr>
          </a:p>
        </p:txBody>
      </p:sp>
      <p:sp>
        <p:nvSpPr>
          <p:cNvPr id="13" name="TextBox 12">
            <a:extLst>
              <a:ext uri="{FF2B5EF4-FFF2-40B4-BE49-F238E27FC236}">
                <a16:creationId xmlns:a16="http://schemas.microsoft.com/office/drawing/2014/main" id="{1F136D6C-7E96-6094-EA76-511BC9548995}"/>
              </a:ext>
            </a:extLst>
          </p:cNvPr>
          <p:cNvSpPr txBox="1"/>
          <p:nvPr/>
        </p:nvSpPr>
        <p:spPr>
          <a:xfrm>
            <a:off x="1081302" y="870252"/>
            <a:ext cx="2708640" cy="1569660"/>
          </a:xfrm>
          <a:prstGeom prst="rect">
            <a:avLst/>
          </a:prstGeom>
          <a:noFill/>
        </p:spPr>
        <p:txBody>
          <a:bodyPr wrap="square">
            <a:spAutoFit/>
          </a:bodyPr>
          <a:lstStyle/>
          <a:p>
            <a:pPr marL="342900" lvl="0" indent="-342900">
              <a:buFont typeface="Arial" panose="020B0604020202020204" pitchFamily="34" charset="0"/>
              <a:buChar char="•"/>
            </a:pPr>
            <a:r>
              <a:rPr lang="it-IT" sz="2400" dirty="0">
                <a:latin typeface="Arial Narrow" panose="020B0606020202030204" pitchFamily="34" charset="0"/>
              </a:rPr>
              <a:t>Cameroun</a:t>
            </a:r>
          </a:p>
          <a:p>
            <a:pPr marL="342900" lvl="0" indent="-342900">
              <a:buFont typeface="Arial" panose="020B0604020202020204" pitchFamily="34" charset="0"/>
              <a:buChar char="•"/>
            </a:pPr>
            <a:r>
              <a:rPr lang="it-IT" sz="2400" dirty="0">
                <a:latin typeface="Arial Narrow" panose="020B0606020202030204" pitchFamily="34" charset="0"/>
              </a:rPr>
              <a:t>Congo</a:t>
            </a:r>
          </a:p>
          <a:p>
            <a:pPr marL="342900" lvl="0" indent="-342900">
              <a:buFont typeface="Arial" panose="020B0604020202020204" pitchFamily="34" charset="0"/>
              <a:buChar char="•"/>
            </a:pPr>
            <a:r>
              <a:rPr lang="it-IT" sz="2400" dirty="0">
                <a:latin typeface="Arial Narrow" panose="020B0606020202030204" pitchFamily="34" charset="0"/>
              </a:rPr>
              <a:t>Gabon</a:t>
            </a:r>
          </a:p>
          <a:p>
            <a:pPr marL="342900" lvl="0" indent="-342900">
              <a:buFont typeface="Arial" panose="020B0604020202020204" pitchFamily="34" charset="0"/>
              <a:buChar char="•"/>
            </a:pPr>
            <a:r>
              <a:rPr lang="it-IT" sz="2400" dirty="0">
                <a:latin typeface="Arial Narrow" panose="020B0606020202030204" pitchFamily="34" charset="0"/>
              </a:rPr>
              <a:t>Guinée Équatoriale</a:t>
            </a:r>
          </a:p>
        </p:txBody>
      </p:sp>
      <p:sp>
        <p:nvSpPr>
          <p:cNvPr id="14" name="TextBox 13">
            <a:extLst>
              <a:ext uri="{FF2B5EF4-FFF2-40B4-BE49-F238E27FC236}">
                <a16:creationId xmlns:a16="http://schemas.microsoft.com/office/drawing/2014/main" id="{5E8695B9-F7CB-502B-6647-A313F28375B3}"/>
              </a:ext>
            </a:extLst>
          </p:cNvPr>
          <p:cNvSpPr txBox="1"/>
          <p:nvPr/>
        </p:nvSpPr>
        <p:spPr>
          <a:xfrm>
            <a:off x="1077861" y="3606908"/>
            <a:ext cx="3967123" cy="1938992"/>
          </a:xfrm>
          <a:prstGeom prst="rect">
            <a:avLst/>
          </a:prstGeom>
          <a:noFill/>
        </p:spPr>
        <p:txBody>
          <a:bodyPr wrap="square">
            <a:spAutoFit/>
          </a:bodyPr>
          <a:lstStyle/>
          <a:p>
            <a:pPr marL="342900" lvl="0" indent="-342900">
              <a:buFont typeface="Arial" panose="020B0604020202020204" pitchFamily="34" charset="0"/>
              <a:buChar char="•"/>
            </a:pPr>
            <a:r>
              <a:rPr lang="fr-CM" sz="2400" dirty="0">
                <a:latin typeface="Arial Narrow" panose="020B0606020202030204" pitchFamily="34" charset="0"/>
              </a:rPr>
              <a:t>CEMAC</a:t>
            </a:r>
          </a:p>
          <a:p>
            <a:pPr marL="342900" lvl="0" indent="-342900">
              <a:buFont typeface="Arial" panose="020B0604020202020204" pitchFamily="34" charset="0"/>
              <a:buChar char="•"/>
            </a:pPr>
            <a:r>
              <a:rPr lang="fr-CM" sz="2400" dirty="0">
                <a:latin typeface="Arial Narrow" panose="020B0606020202030204" pitchFamily="34" charset="0"/>
              </a:rPr>
              <a:t>Ministères en charge de l’agriculture, de l’alimentation, de la recherche, de l’élevage et de la pêche/</a:t>
            </a:r>
          </a:p>
        </p:txBody>
      </p:sp>
      <p:sp>
        <p:nvSpPr>
          <p:cNvPr id="16" name="TextBox 15">
            <a:extLst>
              <a:ext uri="{FF2B5EF4-FFF2-40B4-BE49-F238E27FC236}">
                <a16:creationId xmlns:a16="http://schemas.microsoft.com/office/drawing/2014/main" id="{79D14360-4F99-FD0B-96A4-B766C63BD913}"/>
              </a:ext>
            </a:extLst>
          </p:cNvPr>
          <p:cNvSpPr txBox="1"/>
          <p:nvPr/>
        </p:nvSpPr>
        <p:spPr>
          <a:xfrm>
            <a:off x="7486467" y="1649086"/>
            <a:ext cx="2708640" cy="830997"/>
          </a:xfrm>
          <a:prstGeom prst="rect">
            <a:avLst/>
          </a:prstGeom>
          <a:noFill/>
        </p:spPr>
        <p:txBody>
          <a:bodyPr wrap="square">
            <a:spAutoFit/>
          </a:bodyPr>
          <a:lstStyle/>
          <a:p>
            <a:pPr marL="342900" lvl="0" indent="-342900">
              <a:buFont typeface="Arial" panose="020B0604020202020204" pitchFamily="34" charset="0"/>
              <a:buChar char="•"/>
            </a:pPr>
            <a:r>
              <a:rPr lang="it-IT" sz="2400" dirty="0">
                <a:latin typeface="Arial Narrow" panose="020B0606020202030204" pitchFamily="34" charset="0"/>
              </a:rPr>
              <a:t>A</a:t>
            </a:r>
            <a:r>
              <a:rPr lang="fr-FR" sz="2400" dirty="0">
                <a:latin typeface="Arial Narrow" panose="020B0606020202030204" pitchFamily="34" charset="0"/>
              </a:rPr>
              <a:t>oût</a:t>
            </a:r>
            <a:r>
              <a:rPr lang="it-IT" sz="2400" dirty="0">
                <a:latin typeface="Arial Narrow" panose="020B0606020202030204" pitchFamily="34" charset="0"/>
              </a:rPr>
              <a:t>: 2025</a:t>
            </a:r>
          </a:p>
          <a:p>
            <a:pPr marL="342900" lvl="0" indent="-342900">
              <a:buFont typeface="Arial" panose="020B0604020202020204" pitchFamily="34" charset="0"/>
              <a:buChar char="•"/>
            </a:pPr>
            <a:r>
              <a:rPr lang="fr-FR" sz="2400" dirty="0">
                <a:latin typeface="Arial Narrow" panose="020B0606020202030204" pitchFamily="34" charset="0"/>
              </a:rPr>
              <a:t>Août</a:t>
            </a:r>
            <a:r>
              <a:rPr lang="it-IT" sz="2400" dirty="0">
                <a:latin typeface="Arial Narrow" panose="020B0606020202030204" pitchFamily="34" charset="0"/>
              </a:rPr>
              <a:t>: 2027</a:t>
            </a:r>
          </a:p>
        </p:txBody>
      </p:sp>
      <p:sp>
        <p:nvSpPr>
          <p:cNvPr id="17" name="TextBox 16">
            <a:extLst>
              <a:ext uri="{FF2B5EF4-FFF2-40B4-BE49-F238E27FC236}">
                <a16:creationId xmlns:a16="http://schemas.microsoft.com/office/drawing/2014/main" id="{AFB515AC-9835-B494-A4D9-FA51840D0E7B}"/>
              </a:ext>
            </a:extLst>
          </p:cNvPr>
          <p:cNvSpPr txBox="1"/>
          <p:nvPr/>
        </p:nvSpPr>
        <p:spPr>
          <a:xfrm>
            <a:off x="7486467" y="3965859"/>
            <a:ext cx="3967123" cy="461665"/>
          </a:xfrm>
          <a:prstGeom prst="rect">
            <a:avLst/>
          </a:prstGeom>
          <a:noFill/>
        </p:spPr>
        <p:txBody>
          <a:bodyPr wrap="square">
            <a:spAutoFit/>
          </a:bodyPr>
          <a:lstStyle/>
          <a:p>
            <a:pPr marL="342900" lvl="0" indent="-342900">
              <a:buFont typeface="Arial" panose="020B0604020202020204" pitchFamily="34" charset="0"/>
              <a:buChar char="•"/>
            </a:pPr>
            <a:r>
              <a:rPr lang="fr-CM" sz="2400" dirty="0">
                <a:latin typeface="Arial Narrow" panose="020B0606020202030204" pitchFamily="34" charset="0"/>
              </a:rPr>
              <a:t>355 000 USD</a:t>
            </a:r>
          </a:p>
        </p:txBody>
      </p:sp>
      <p:cxnSp>
        <p:nvCxnSpPr>
          <p:cNvPr id="25" name="Straight Connector 24">
            <a:extLst>
              <a:ext uri="{FF2B5EF4-FFF2-40B4-BE49-F238E27FC236}">
                <a16:creationId xmlns:a16="http://schemas.microsoft.com/office/drawing/2014/main" id="{6A88117C-7DE4-A9D6-5DF1-C2D161DE4310}"/>
              </a:ext>
            </a:extLst>
          </p:cNvPr>
          <p:cNvCxnSpPr>
            <a:cxnSpLocks/>
          </p:cNvCxnSpPr>
          <p:nvPr/>
        </p:nvCxnSpPr>
        <p:spPr>
          <a:xfrm>
            <a:off x="6159207" y="1342702"/>
            <a:ext cx="0" cy="4325985"/>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29" name="Image 4" descr="Une image contenant chaussures, clipart, roue, dessin humoristique&#10;&#10;Le contenu généré par l’IA peut être incorrect.">
            <a:extLst>
              <a:ext uri="{FF2B5EF4-FFF2-40B4-BE49-F238E27FC236}">
                <a16:creationId xmlns:a16="http://schemas.microsoft.com/office/drawing/2014/main" id="{20D7F710-00E5-D92B-7E83-72EA2B744589}"/>
              </a:ext>
            </a:extLst>
          </p:cNvPr>
          <p:cNvPicPr>
            <a:picLocks noChangeAspect="1"/>
          </p:cNvPicPr>
          <p:nvPr/>
        </p:nvPicPr>
        <p:blipFill>
          <a:blip r:embed="rId12">
            <a:extLst>
              <a:ext uri="{28A0092B-C50C-407E-A947-70E740481C1C}">
                <a14:useLocalDpi xmlns:a14="http://schemas.microsoft.com/office/drawing/2010/main" val="0"/>
              </a:ext>
            </a:extLst>
          </a:blip>
          <a:srcRect t="8889" b="11111"/>
          <a:stretch>
            <a:fillRect/>
          </a:stretch>
        </p:blipFill>
        <p:spPr>
          <a:xfrm>
            <a:off x="11662243" y="1705662"/>
            <a:ext cx="6440424" cy="5152338"/>
          </a:xfrm>
          <a:prstGeom prst="rect">
            <a:avLst/>
          </a:prstGeom>
        </p:spPr>
      </p:pic>
      <p:pic>
        <p:nvPicPr>
          <p:cNvPr id="11" name="Image 10">
            <a:extLst>
              <a:ext uri="{FF2B5EF4-FFF2-40B4-BE49-F238E27FC236}">
                <a16:creationId xmlns:a16="http://schemas.microsoft.com/office/drawing/2014/main" id="{3EF8100A-8BD2-A3B3-37AF-3455CD64947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04388" y="6037119"/>
            <a:ext cx="3587612" cy="800603"/>
          </a:xfrm>
          <a:prstGeom prst="rect">
            <a:avLst/>
          </a:prstGeom>
        </p:spPr>
      </p:pic>
      <p:pic>
        <p:nvPicPr>
          <p:cNvPr id="18" name="Image 17">
            <a:extLst>
              <a:ext uri="{FF2B5EF4-FFF2-40B4-BE49-F238E27FC236}">
                <a16:creationId xmlns:a16="http://schemas.microsoft.com/office/drawing/2014/main" id="{BCAC49F0-E2B9-D142-845D-B4815DEE787A}"/>
              </a:ext>
            </a:extLst>
          </p:cNvPr>
          <p:cNvPicPr>
            <a:picLocks noChangeAspect="1"/>
          </p:cNvPicPr>
          <p:nvPr/>
        </p:nvPicPr>
        <p:blipFill>
          <a:blip r:embed="rId14"/>
          <a:stretch>
            <a:fillRect/>
          </a:stretch>
        </p:blipFill>
        <p:spPr>
          <a:xfrm>
            <a:off x="21730" y="5901244"/>
            <a:ext cx="2441383" cy="934237"/>
          </a:xfrm>
          <a:prstGeom prst="rect">
            <a:avLst/>
          </a:prstGeom>
        </p:spPr>
      </p:pic>
    </p:spTree>
    <p:extLst>
      <p:ext uri="{BB962C8B-B14F-4D97-AF65-F5344CB8AC3E}">
        <p14:creationId xmlns:p14="http://schemas.microsoft.com/office/powerpoint/2010/main" val="4007272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F69B-1D3E-3B85-325E-D6B95DA2FD32}"/>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41E4744E-1DD3-4AEA-44F6-37DAE2699225}"/>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75EBF8BB-2338-DF60-439C-F4B9490367B4}"/>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0A38AB68-85F1-CB6F-A0BA-4287AF3226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9" name="TextBox 18">
            <a:extLst>
              <a:ext uri="{FF2B5EF4-FFF2-40B4-BE49-F238E27FC236}">
                <a16:creationId xmlns:a16="http://schemas.microsoft.com/office/drawing/2014/main" id="{A681F54D-2723-F615-881A-1529493B98E2}"/>
              </a:ext>
            </a:extLst>
          </p:cNvPr>
          <p:cNvSpPr txBox="1"/>
          <p:nvPr/>
        </p:nvSpPr>
        <p:spPr>
          <a:xfrm>
            <a:off x="603934" y="7762902"/>
            <a:ext cx="10953328" cy="3477875"/>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Les activités de recherche appliquée et d’innovation sont promues et permettent l’émergence des solutions technologiques et organisationnelles adaptées aux spécificités et contraintes des systèmes d’agriculture urbaine et périurbaine (AUP) dans les contextes urbains en mutation,</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sp>
        <p:nvSpPr>
          <p:cNvPr id="6" name="Rectangle 5">
            <a:extLst>
              <a:ext uri="{FF2B5EF4-FFF2-40B4-BE49-F238E27FC236}">
                <a16:creationId xmlns:a16="http://schemas.microsoft.com/office/drawing/2014/main" id="{137D09DE-6831-0288-D08C-2FBDD9FFA85D}"/>
              </a:ext>
            </a:extLst>
          </p:cNvPr>
          <p:cNvSpPr/>
          <p:nvPr/>
        </p:nvSpPr>
        <p:spPr>
          <a:xfrm>
            <a:off x="0" y="-19915"/>
            <a:ext cx="12192000" cy="6915277"/>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317B6009-1738-3020-C621-6EAC15DB970E}"/>
              </a:ext>
            </a:extLst>
          </p:cNvPr>
          <p:cNvSpPr txBox="1">
            <a:spLocks/>
          </p:cNvSpPr>
          <p:nvPr/>
        </p:nvSpPr>
        <p:spPr>
          <a:xfrm>
            <a:off x="0" y="2603353"/>
            <a:ext cx="1266979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CM" sz="6600" dirty="0">
                <a:solidFill>
                  <a:schemeClr val="bg1"/>
                </a:solidFill>
                <a:latin typeface="Aptos Black" panose="020B0004020202020204" pitchFamily="34" charset="0"/>
              </a:rPr>
              <a:t>6. Produits et Activités </a:t>
            </a:r>
          </a:p>
          <a:p>
            <a:pPr>
              <a:lnSpc>
                <a:spcPct val="100000"/>
              </a:lnSpc>
            </a:pPr>
            <a:r>
              <a:rPr lang="fr-CM" sz="6600" dirty="0">
                <a:solidFill>
                  <a:schemeClr val="bg1"/>
                </a:solidFill>
                <a:latin typeface="Aptos Black" panose="020B0004020202020204" pitchFamily="34" charset="0"/>
              </a:rPr>
              <a:t>clés</a:t>
            </a:r>
            <a:endParaRPr lang="fr-CM" sz="1800" dirty="0">
              <a:solidFill>
                <a:schemeClr val="bg1"/>
              </a:solidFill>
              <a:latin typeface="Aptos Black" panose="020B0004020202020204" pitchFamily="34" charset="0"/>
            </a:endParaRPr>
          </a:p>
        </p:txBody>
      </p:sp>
      <p:graphicFrame>
        <p:nvGraphicFramePr>
          <p:cNvPr id="9" name="ZoneTexte 4">
            <a:extLst>
              <a:ext uri="{FF2B5EF4-FFF2-40B4-BE49-F238E27FC236}">
                <a16:creationId xmlns:a16="http://schemas.microsoft.com/office/drawing/2014/main" id="{11799196-01D6-4A40-043A-271167B29B18}"/>
              </a:ext>
            </a:extLst>
          </p:cNvPr>
          <p:cNvGraphicFramePr/>
          <p:nvPr/>
        </p:nvGraphicFramePr>
        <p:xfrm>
          <a:off x="838200" y="6620219"/>
          <a:ext cx="10876280" cy="39488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25" name="Straight Connector 24">
            <a:extLst>
              <a:ext uri="{FF2B5EF4-FFF2-40B4-BE49-F238E27FC236}">
                <a16:creationId xmlns:a16="http://schemas.microsoft.com/office/drawing/2014/main" id="{B263CDCE-1837-CB7C-FD91-19AEAD991020}"/>
              </a:ext>
            </a:extLst>
          </p:cNvPr>
          <p:cNvCxnSpPr>
            <a:cxnSpLocks/>
          </p:cNvCxnSpPr>
          <p:nvPr/>
        </p:nvCxnSpPr>
        <p:spPr>
          <a:xfrm>
            <a:off x="6159207" y="7064492"/>
            <a:ext cx="0" cy="4325985"/>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F19D5D28-565B-4505-38AA-E0D539C85596}"/>
              </a:ext>
            </a:extLst>
          </p:cNvPr>
          <p:cNvPicPr>
            <a:picLocks noChangeAspect="1"/>
          </p:cNvPicPr>
          <p:nvPr/>
        </p:nvPicPr>
        <p:blipFill>
          <a:blip r:embed="rId11"/>
          <a:stretch>
            <a:fillRect/>
          </a:stretch>
        </p:blipFill>
        <p:spPr>
          <a:xfrm>
            <a:off x="0" y="6214456"/>
            <a:ext cx="1779373" cy="680907"/>
          </a:xfrm>
          <a:prstGeom prst="rect">
            <a:avLst/>
          </a:prstGeom>
        </p:spPr>
      </p:pic>
      <p:pic>
        <p:nvPicPr>
          <p:cNvPr id="5" name="Image 4">
            <a:extLst>
              <a:ext uri="{FF2B5EF4-FFF2-40B4-BE49-F238E27FC236}">
                <a16:creationId xmlns:a16="http://schemas.microsoft.com/office/drawing/2014/main" id="{E6989C3A-6BB1-E1BC-3F2F-2863A7E4B94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spTree>
    <p:extLst>
      <p:ext uri="{BB962C8B-B14F-4D97-AF65-F5344CB8AC3E}">
        <p14:creationId xmlns:p14="http://schemas.microsoft.com/office/powerpoint/2010/main" val="3083214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F69B-1D3E-3B85-325E-D6B95DA2FD32}"/>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41E4744E-1DD3-4AEA-44F6-37DAE2699225}"/>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75EBF8BB-2338-DF60-439C-F4B9490367B4}"/>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0A38AB68-85F1-CB6F-A0BA-4287AF3226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F7AC3FDD-BC1D-B13A-3519-8176EBE9152C}"/>
              </a:ext>
            </a:extLst>
          </p:cNvPr>
          <p:cNvSpPr/>
          <p:nvPr/>
        </p:nvSpPr>
        <p:spPr>
          <a:xfrm>
            <a:off x="263447" y="2940996"/>
            <a:ext cx="5286120" cy="2220012"/>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9" name="TextBox 18">
            <a:extLst>
              <a:ext uri="{FF2B5EF4-FFF2-40B4-BE49-F238E27FC236}">
                <a16:creationId xmlns:a16="http://schemas.microsoft.com/office/drawing/2014/main" id="{A681F54D-2723-F615-881A-1529493B98E2}"/>
              </a:ext>
            </a:extLst>
          </p:cNvPr>
          <p:cNvSpPr txBox="1"/>
          <p:nvPr/>
        </p:nvSpPr>
        <p:spPr>
          <a:xfrm>
            <a:off x="603934" y="7762902"/>
            <a:ext cx="10953328" cy="3477875"/>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Les activités de recherche appliquée et d’innovation sont promues et permettent l’émergence des solutions technologiques et organisationnelles adaptées aux spécificités et contraintes des systèmes d’agriculture urbaine et périurbaine (AUP) dans les contextes urbains en mutation,</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sp>
        <p:nvSpPr>
          <p:cNvPr id="6" name="Rectangle 5">
            <a:extLst>
              <a:ext uri="{FF2B5EF4-FFF2-40B4-BE49-F238E27FC236}">
                <a16:creationId xmlns:a16="http://schemas.microsoft.com/office/drawing/2014/main" id="{137D09DE-6831-0288-D08C-2FBDD9FFA85D}"/>
              </a:ext>
            </a:extLst>
          </p:cNvPr>
          <p:cNvSpPr/>
          <p:nvPr/>
        </p:nvSpPr>
        <p:spPr>
          <a:xfrm>
            <a:off x="0" y="-19914"/>
            <a:ext cx="12192000" cy="2220012"/>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317B6009-1738-3020-C621-6EAC15DB970E}"/>
              </a:ext>
            </a:extLst>
          </p:cNvPr>
          <p:cNvSpPr txBox="1">
            <a:spLocks/>
          </p:cNvSpPr>
          <p:nvPr/>
        </p:nvSpPr>
        <p:spPr>
          <a:xfrm>
            <a:off x="380247" y="295381"/>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fr-CM" sz="2800" dirty="0">
                <a:solidFill>
                  <a:schemeClr val="bg1"/>
                </a:solidFill>
                <a:latin typeface="Aptos Black" panose="020B0004020202020204" pitchFamily="34" charset="0"/>
              </a:rPr>
              <a:t>Produit 1. </a:t>
            </a:r>
          </a:p>
          <a:p>
            <a:pPr algn="l">
              <a:lnSpc>
                <a:spcPct val="100000"/>
              </a:lnSpc>
            </a:pPr>
            <a:r>
              <a:rPr lang="fr-FR" sz="2800" dirty="0">
                <a:solidFill>
                  <a:schemeClr val="bg1"/>
                </a:solidFill>
              </a:rPr>
              <a:t>Les résultats de la recherche et les innovations portées par les jeunes et les femmes sont mis à contribution pour une AUP inclusive, durable, productive et adaptée aux dynamiques urbaines</a:t>
            </a:r>
            <a:endParaRPr lang="fr-FR" sz="2800" dirty="0">
              <a:solidFill>
                <a:schemeClr val="bg1"/>
              </a:solidFill>
              <a:latin typeface="Times New Roman" panose="02020603050405020304" pitchFamily="18" charset="0"/>
              <a:ea typeface="Times New Roman" panose="02020603050405020304" pitchFamily="18" charset="0"/>
            </a:endParaRPr>
          </a:p>
          <a:p>
            <a:pPr algn="l">
              <a:lnSpc>
                <a:spcPct val="100000"/>
              </a:lnSpc>
            </a:pPr>
            <a:endParaRPr lang="fr-CM" sz="2800" dirty="0">
              <a:solidFill>
                <a:schemeClr val="bg1"/>
              </a:solidFill>
              <a:latin typeface="Aptos Black" panose="020B0004020202020204" pitchFamily="34" charset="0"/>
            </a:endParaRPr>
          </a:p>
        </p:txBody>
      </p:sp>
      <p:graphicFrame>
        <p:nvGraphicFramePr>
          <p:cNvPr id="9" name="ZoneTexte 4">
            <a:extLst>
              <a:ext uri="{FF2B5EF4-FFF2-40B4-BE49-F238E27FC236}">
                <a16:creationId xmlns:a16="http://schemas.microsoft.com/office/drawing/2014/main" id="{11799196-01D6-4A40-043A-271167B29B18}"/>
              </a:ext>
            </a:extLst>
          </p:cNvPr>
          <p:cNvGraphicFramePr/>
          <p:nvPr/>
        </p:nvGraphicFramePr>
        <p:xfrm>
          <a:off x="838200" y="6620219"/>
          <a:ext cx="10876280" cy="39488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TextBox 1">
            <a:extLst>
              <a:ext uri="{FF2B5EF4-FFF2-40B4-BE49-F238E27FC236}">
                <a16:creationId xmlns:a16="http://schemas.microsoft.com/office/drawing/2014/main" id="{56F16635-F64E-AA50-7E6C-D1393E35D65C}"/>
              </a:ext>
            </a:extLst>
          </p:cNvPr>
          <p:cNvSpPr txBox="1"/>
          <p:nvPr/>
        </p:nvSpPr>
        <p:spPr>
          <a:xfrm>
            <a:off x="431690" y="3137750"/>
            <a:ext cx="4949634" cy="2246769"/>
          </a:xfrm>
          <a:prstGeom prst="rect">
            <a:avLst/>
          </a:prstGeom>
          <a:noFill/>
        </p:spPr>
        <p:txBody>
          <a:bodyPr wrap="square">
            <a:spAutoFit/>
          </a:bodyPr>
          <a:lstStyle/>
          <a:p>
            <a:pPr algn="just"/>
            <a:r>
              <a:rPr lang="fr-CM" sz="2800" b="1" dirty="0">
                <a:solidFill>
                  <a:srgbClr val="92D050"/>
                </a:solidFill>
                <a:latin typeface="Arial Narrow" panose="020B0606020202030204" pitchFamily="34" charset="0"/>
              </a:rPr>
              <a:t>Activité 1.1. </a:t>
            </a:r>
            <a:r>
              <a:rPr lang="fr-CM" sz="2800" dirty="0">
                <a:latin typeface="Arial Narrow" panose="020B0606020202030204" pitchFamily="34" charset="0"/>
              </a:rPr>
              <a:t>Sensibiliser et </a:t>
            </a:r>
            <a:r>
              <a:rPr lang="fr-FR" sz="2800" dirty="0">
                <a:latin typeface="Arial Narrow" panose="020B0606020202030204" pitchFamily="34" charset="0"/>
              </a:rPr>
              <a:t>identifier les agri-preneurs jeunes et femmes, qui ont mis en place des solutions innovantes dans l’AUP.</a:t>
            </a:r>
          </a:p>
          <a:p>
            <a:pPr lvl="0" algn="just"/>
            <a:endParaRPr lang="fr-CM" sz="2800" b="1" dirty="0">
              <a:solidFill>
                <a:schemeClr val="tx1">
                  <a:lumMod val="65000"/>
                  <a:lumOff val="35000"/>
                </a:schemeClr>
              </a:solidFill>
              <a:latin typeface="Arial Narrow" panose="020B0606020202030204" pitchFamily="34" charset="0"/>
            </a:endParaRPr>
          </a:p>
        </p:txBody>
      </p:sp>
      <p:cxnSp>
        <p:nvCxnSpPr>
          <p:cNvPr id="25" name="Straight Connector 24">
            <a:extLst>
              <a:ext uri="{FF2B5EF4-FFF2-40B4-BE49-F238E27FC236}">
                <a16:creationId xmlns:a16="http://schemas.microsoft.com/office/drawing/2014/main" id="{B263CDCE-1837-CB7C-FD91-19AEAD991020}"/>
              </a:ext>
            </a:extLst>
          </p:cNvPr>
          <p:cNvCxnSpPr>
            <a:cxnSpLocks/>
          </p:cNvCxnSpPr>
          <p:nvPr/>
        </p:nvCxnSpPr>
        <p:spPr>
          <a:xfrm>
            <a:off x="6159207" y="7064492"/>
            <a:ext cx="0" cy="4325985"/>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F19D5D28-565B-4505-38AA-E0D539C85596}"/>
              </a:ext>
            </a:extLst>
          </p:cNvPr>
          <p:cNvPicPr>
            <a:picLocks noChangeAspect="1"/>
          </p:cNvPicPr>
          <p:nvPr/>
        </p:nvPicPr>
        <p:blipFill>
          <a:blip r:embed="rId11"/>
          <a:stretch>
            <a:fillRect/>
          </a:stretch>
        </p:blipFill>
        <p:spPr>
          <a:xfrm>
            <a:off x="0" y="6214456"/>
            <a:ext cx="1779373" cy="680907"/>
          </a:xfrm>
          <a:prstGeom prst="rect">
            <a:avLst/>
          </a:prstGeom>
        </p:spPr>
      </p:pic>
      <p:pic>
        <p:nvPicPr>
          <p:cNvPr id="5" name="Image 4">
            <a:extLst>
              <a:ext uri="{FF2B5EF4-FFF2-40B4-BE49-F238E27FC236}">
                <a16:creationId xmlns:a16="http://schemas.microsoft.com/office/drawing/2014/main" id="{E6989C3A-6BB1-E1BC-3F2F-2863A7E4B94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sp>
        <p:nvSpPr>
          <p:cNvPr id="11" name="TextBox 10">
            <a:extLst>
              <a:ext uri="{FF2B5EF4-FFF2-40B4-BE49-F238E27FC236}">
                <a16:creationId xmlns:a16="http://schemas.microsoft.com/office/drawing/2014/main" id="{896A7CCA-06DB-7A4D-E89C-951A44A77C39}"/>
              </a:ext>
            </a:extLst>
          </p:cNvPr>
          <p:cNvSpPr txBox="1"/>
          <p:nvPr/>
        </p:nvSpPr>
        <p:spPr>
          <a:xfrm>
            <a:off x="6096000" y="3393581"/>
            <a:ext cx="6197600" cy="1384995"/>
          </a:xfrm>
          <a:prstGeom prst="rect">
            <a:avLst/>
          </a:prstGeom>
          <a:noFill/>
        </p:spPr>
        <p:txBody>
          <a:bodyPr wrap="square">
            <a:spAutoFit/>
          </a:bodyPr>
          <a:lstStyle/>
          <a:p>
            <a:pPr marL="457200" indent="-457200" algn="just">
              <a:buFont typeface="Arial" panose="020B0604020202020204" pitchFamily="34" charset="0"/>
              <a:buChar char="•"/>
            </a:pPr>
            <a:r>
              <a:rPr lang="fr-FR" sz="2800" dirty="0">
                <a:latin typeface="Arial Narrow" panose="020B0606020202030204" pitchFamily="34" charset="0"/>
              </a:rPr>
              <a:t>Appel à manifestation de projets;</a:t>
            </a:r>
          </a:p>
          <a:p>
            <a:pPr marL="457200" indent="-457200" algn="just">
              <a:buFont typeface="Arial" panose="020B0604020202020204" pitchFamily="34" charset="0"/>
              <a:buChar char="•"/>
            </a:pPr>
            <a:r>
              <a:rPr lang="fr-FR" sz="2800" dirty="0">
                <a:latin typeface="Arial Narrow" panose="020B0606020202030204" pitchFamily="34" charset="0"/>
              </a:rPr>
              <a:t>Création de deux comités (technique et de sélection).</a:t>
            </a:r>
          </a:p>
        </p:txBody>
      </p:sp>
    </p:spTree>
    <p:extLst>
      <p:ext uri="{BB962C8B-B14F-4D97-AF65-F5344CB8AC3E}">
        <p14:creationId xmlns:p14="http://schemas.microsoft.com/office/powerpoint/2010/main" val="665010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F69B-1D3E-3B85-325E-D6B95DA2FD32}"/>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41E4744E-1DD3-4AEA-44F6-37DAE2699225}"/>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8">
            <a:extLst>
              <a:ext uri="{FF2B5EF4-FFF2-40B4-BE49-F238E27FC236}">
                <a16:creationId xmlns:a16="http://schemas.microsoft.com/office/drawing/2014/main" id="{75EBF8BB-2338-DF60-439C-F4B9490367B4}"/>
              </a:ext>
            </a:extLst>
          </p:cNvPr>
          <p:cNvPicPr>
            <a:picLocks noChangeAspect="1"/>
          </p:cNvPicPr>
          <p:nvPr/>
        </p:nvPicPr>
        <p:blipFill>
          <a:blip r:embed="rId3"/>
          <a:srcRect l="28411" t="8923" r="16627" b="17066"/>
          <a:stretch>
            <a:fillRect/>
          </a:stretch>
        </p:blipFill>
        <p:spPr>
          <a:xfrm>
            <a:off x="-6734061" y="2705780"/>
            <a:ext cx="5009395" cy="3720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phic 7" descr="Ancrer">
            <a:extLst>
              <a:ext uri="{FF2B5EF4-FFF2-40B4-BE49-F238E27FC236}">
                <a16:creationId xmlns:a16="http://schemas.microsoft.com/office/drawing/2014/main" id="{0A38AB68-85F1-CB6F-A0BA-4287AF3226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F7AC3FDD-BC1D-B13A-3519-8176EBE9152C}"/>
              </a:ext>
            </a:extLst>
          </p:cNvPr>
          <p:cNvSpPr/>
          <p:nvPr/>
        </p:nvSpPr>
        <p:spPr>
          <a:xfrm>
            <a:off x="47070" y="1733666"/>
            <a:ext cx="5327309" cy="2872816"/>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9" name="TextBox 18">
            <a:extLst>
              <a:ext uri="{FF2B5EF4-FFF2-40B4-BE49-F238E27FC236}">
                <a16:creationId xmlns:a16="http://schemas.microsoft.com/office/drawing/2014/main" id="{A681F54D-2723-F615-881A-1529493B98E2}"/>
              </a:ext>
            </a:extLst>
          </p:cNvPr>
          <p:cNvSpPr txBox="1"/>
          <p:nvPr/>
        </p:nvSpPr>
        <p:spPr>
          <a:xfrm>
            <a:off x="603934" y="7762902"/>
            <a:ext cx="10953328" cy="3477875"/>
          </a:xfrm>
          <a:prstGeom prst="rect">
            <a:avLst/>
          </a:prstGeom>
          <a:noFill/>
        </p:spPr>
        <p:txBody>
          <a:bodyPr wrap="square">
            <a:spAutoFit/>
          </a:bodyPr>
          <a:lstStyle/>
          <a:p>
            <a:pPr marL="342900" lvl="0" indent="-342900">
              <a:buFont typeface="Arial" panose="020B0604020202020204" pitchFamily="34" charset="0"/>
              <a:buChar char="•"/>
            </a:pPr>
            <a:r>
              <a:rPr lang="fr-CM" sz="2000" dirty="0">
                <a:latin typeface="Arial Narrow" panose="020B0606020202030204" pitchFamily="34" charset="0"/>
              </a:rPr>
              <a:t>Les activités de recherche appliquée et d’innovation sont promues et permettent l’émergence des solutions technologiques et organisationnelles adaptées aux spécificités et contraintes des systèmes d’agriculture urbaine et périurbaine (AUP) dans les contextes urbains en mutation,</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capacités techniques et institutionnelles des acteurs (20) municipaux et de la société civile sont renforcées, en matière de planification, de mise en œuvre et de suivi des initiatives d’AUP intégrant les enjeux de sécurité alimentaire et nutritionnelle,</a:t>
            </a:r>
          </a:p>
          <a:p>
            <a:pPr marL="342900" lvl="0" indent="-342900">
              <a:buFont typeface="Arial" panose="020B0604020202020204" pitchFamily="34" charset="0"/>
              <a:buChar char="•"/>
            </a:pPr>
            <a:endParaRPr lang="fr-CM" sz="2000" dirty="0">
              <a:latin typeface="Arial Narrow" panose="020B0606020202030204" pitchFamily="34" charset="0"/>
            </a:endParaRPr>
          </a:p>
          <a:p>
            <a:pPr marL="342900" lvl="0" indent="-342900">
              <a:buFont typeface="Arial" panose="020B0604020202020204" pitchFamily="34" charset="0"/>
              <a:buChar char="•"/>
            </a:pPr>
            <a:r>
              <a:rPr lang="fr-CM" sz="2000" dirty="0">
                <a:latin typeface="Arial Narrow" panose="020B0606020202030204" pitchFamily="34" charset="0"/>
              </a:rPr>
              <a:t>Les bonnes pratiques générées au cours de la mise en œuvre du projet sont systématiquement capitalisées, valorisées et diffusées à travers des outils numériques interactifs, notamment des plateformes collaboratives, blogs et supports Web 2.0 et les foires, afin de faciliter l’apprentissage entre pairs et le passage à l’échelle.</a:t>
            </a:r>
          </a:p>
        </p:txBody>
      </p:sp>
      <p:graphicFrame>
        <p:nvGraphicFramePr>
          <p:cNvPr id="9" name="ZoneTexte 4">
            <a:extLst>
              <a:ext uri="{FF2B5EF4-FFF2-40B4-BE49-F238E27FC236}">
                <a16:creationId xmlns:a16="http://schemas.microsoft.com/office/drawing/2014/main" id="{11799196-01D6-4A40-043A-271167B29B18}"/>
              </a:ext>
            </a:extLst>
          </p:cNvPr>
          <p:cNvGraphicFramePr/>
          <p:nvPr/>
        </p:nvGraphicFramePr>
        <p:xfrm>
          <a:off x="838200" y="6620219"/>
          <a:ext cx="10876280" cy="39488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TextBox 1">
            <a:extLst>
              <a:ext uri="{FF2B5EF4-FFF2-40B4-BE49-F238E27FC236}">
                <a16:creationId xmlns:a16="http://schemas.microsoft.com/office/drawing/2014/main" id="{56F16635-F64E-AA50-7E6C-D1393E35D65C}"/>
              </a:ext>
            </a:extLst>
          </p:cNvPr>
          <p:cNvSpPr txBox="1"/>
          <p:nvPr/>
        </p:nvSpPr>
        <p:spPr>
          <a:xfrm>
            <a:off x="253637" y="2218500"/>
            <a:ext cx="4914174" cy="1815882"/>
          </a:xfrm>
          <a:prstGeom prst="rect">
            <a:avLst/>
          </a:prstGeom>
          <a:noFill/>
        </p:spPr>
        <p:txBody>
          <a:bodyPr wrap="square">
            <a:spAutoFit/>
          </a:bodyPr>
          <a:lstStyle/>
          <a:p>
            <a:pPr lvl="0" algn="just"/>
            <a:r>
              <a:rPr lang="fr-CM" sz="2800" b="1" dirty="0">
                <a:solidFill>
                  <a:srgbClr val="92D050"/>
                </a:solidFill>
                <a:latin typeface="Arial Narrow" panose="020B0606020202030204" pitchFamily="34" charset="0"/>
              </a:rPr>
              <a:t>Activité 1.2. </a:t>
            </a:r>
            <a:r>
              <a:rPr lang="fr-CM" sz="2800" b="1" dirty="0">
                <a:solidFill>
                  <a:schemeClr val="accent3">
                    <a:lumMod val="75000"/>
                  </a:schemeClr>
                </a:solidFill>
                <a:latin typeface="Arial Narrow" panose="020B0606020202030204" pitchFamily="34" charset="0"/>
              </a:rPr>
              <a:t>Sélectionner et accompagner des projets innovants dans la chaine de valeur de l’AUP.</a:t>
            </a:r>
            <a:endParaRPr lang="fr-CM" sz="2800" b="1" dirty="0">
              <a:solidFill>
                <a:schemeClr val="tx1">
                  <a:lumMod val="65000"/>
                  <a:lumOff val="35000"/>
                </a:schemeClr>
              </a:solidFill>
              <a:latin typeface="Arial Narrow" panose="020B0606020202030204" pitchFamily="34" charset="0"/>
            </a:endParaRPr>
          </a:p>
        </p:txBody>
      </p:sp>
      <p:cxnSp>
        <p:nvCxnSpPr>
          <p:cNvPr id="25" name="Straight Connector 24">
            <a:extLst>
              <a:ext uri="{FF2B5EF4-FFF2-40B4-BE49-F238E27FC236}">
                <a16:creationId xmlns:a16="http://schemas.microsoft.com/office/drawing/2014/main" id="{B263CDCE-1837-CB7C-FD91-19AEAD991020}"/>
              </a:ext>
            </a:extLst>
          </p:cNvPr>
          <p:cNvCxnSpPr>
            <a:cxnSpLocks/>
          </p:cNvCxnSpPr>
          <p:nvPr/>
        </p:nvCxnSpPr>
        <p:spPr>
          <a:xfrm>
            <a:off x="6159207" y="7064492"/>
            <a:ext cx="0" cy="4325985"/>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F19D5D28-565B-4505-38AA-E0D539C85596}"/>
              </a:ext>
            </a:extLst>
          </p:cNvPr>
          <p:cNvPicPr>
            <a:picLocks noChangeAspect="1"/>
          </p:cNvPicPr>
          <p:nvPr/>
        </p:nvPicPr>
        <p:blipFill>
          <a:blip r:embed="rId11"/>
          <a:stretch>
            <a:fillRect/>
          </a:stretch>
        </p:blipFill>
        <p:spPr>
          <a:xfrm>
            <a:off x="0" y="6214456"/>
            <a:ext cx="1779373" cy="680907"/>
          </a:xfrm>
          <a:prstGeom prst="rect">
            <a:avLst/>
          </a:prstGeom>
        </p:spPr>
      </p:pic>
      <p:pic>
        <p:nvPicPr>
          <p:cNvPr id="5" name="Image 4">
            <a:extLst>
              <a:ext uri="{FF2B5EF4-FFF2-40B4-BE49-F238E27FC236}">
                <a16:creationId xmlns:a16="http://schemas.microsoft.com/office/drawing/2014/main" id="{E6989C3A-6BB1-E1BC-3F2F-2863A7E4B94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sp>
        <p:nvSpPr>
          <p:cNvPr id="6" name="TextBox 5">
            <a:extLst>
              <a:ext uri="{FF2B5EF4-FFF2-40B4-BE49-F238E27FC236}">
                <a16:creationId xmlns:a16="http://schemas.microsoft.com/office/drawing/2014/main" id="{022659C1-59C1-CDEB-C7E9-84202FF66E3D}"/>
              </a:ext>
            </a:extLst>
          </p:cNvPr>
          <p:cNvSpPr txBox="1"/>
          <p:nvPr/>
        </p:nvSpPr>
        <p:spPr>
          <a:xfrm>
            <a:off x="5661674" y="1116445"/>
            <a:ext cx="6276689" cy="4832092"/>
          </a:xfrm>
          <a:prstGeom prst="rect">
            <a:avLst/>
          </a:prstGeom>
          <a:noFill/>
        </p:spPr>
        <p:txBody>
          <a:bodyPr wrap="square">
            <a:spAutoFit/>
          </a:bodyPr>
          <a:lstStyle/>
          <a:p>
            <a:pPr marL="457200" lvl="0" indent="-457200" algn="just">
              <a:buFont typeface="Wingdings" panose="05000000000000000000" pitchFamily="2" charset="2"/>
              <a:buChar char="q"/>
            </a:pPr>
            <a:r>
              <a:rPr lang="fr-FR" sz="2800" b="1" dirty="0">
                <a:latin typeface="Arial Narrow" panose="020B0606020202030204" pitchFamily="34" charset="0"/>
              </a:rPr>
              <a:t>Sélection:</a:t>
            </a:r>
          </a:p>
          <a:p>
            <a:pPr marL="457200" lvl="0" indent="-457200" algn="just">
              <a:buFont typeface="Arial" panose="020B0604020202020204" pitchFamily="34" charset="0"/>
              <a:buChar char="•"/>
            </a:pPr>
            <a:r>
              <a:rPr lang="fr-FR" sz="2800" dirty="0">
                <a:latin typeface="Arial Narrow" panose="020B0606020202030204" pitchFamily="34" charset="0"/>
              </a:rPr>
              <a:t> Compétitive en </a:t>
            </a:r>
            <a:r>
              <a:rPr lang="fr-FR" sz="2800" b="1" dirty="0">
                <a:latin typeface="Arial Narrow" panose="020B0606020202030204" pitchFamily="34" charset="0"/>
              </a:rPr>
              <a:t>3 étapes</a:t>
            </a:r>
            <a:r>
              <a:rPr lang="fr-FR" sz="2800" dirty="0">
                <a:latin typeface="Arial Narrow" panose="020B0606020202030204" pitchFamily="34" charset="0"/>
              </a:rPr>
              <a:t>: </a:t>
            </a:r>
            <a:r>
              <a:rPr lang="fr-FR" sz="2800" u="sng" dirty="0">
                <a:latin typeface="Arial Narrow" panose="020B0606020202030204" pitchFamily="34" charset="0"/>
              </a:rPr>
              <a:t>analyse de dossiers</a:t>
            </a:r>
            <a:r>
              <a:rPr lang="fr-FR" sz="2800" dirty="0">
                <a:latin typeface="Arial Narrow" panose="020B0606020202030204" pitchFamily="34" charset="0"/>
              </a:rPr>
              <a:t>, </a:t>
            </a:r>
            <a:r>
              <a:rPr lang="fr-FR" sz="2800" u="sng" dirty="0">
                <a:latin typeface="Arial Narrow" panose="020B0606020202030204" pitchFamily="34" charset="0"/>
              </a:rPr>
              <a:t>visite de terrain </a:t>
            </a:r>
            <a:r>
              <a:rPr lang="fr-FR" sz="2800" dirty="0">
                <a:latin typeface="Arial Narrow" panose="020B0606020202030204" pitchFamily="34" charset="0"/>
              </a:rPr>
              <a:t>et </a:t>
            </a:r>
            <a:r>
              <a:rPr lang="fr-FR" sz="2800" u="sng" dirty="0">
                <a:latin typeface="Arial Narrow" panose="020B0606020202030204" pitchFamily="34" charset="0"/>
              </a:rPr>
              <a:t>pitch;</a:t>
            </a:r>
          </a:p>
          <a:p>
            <a:pPr marL="457200" lvl="0" indent="-457200" algn="just">
              <a:buFont typeface="Arial" panose="020B0604020202020204" pitchFamily="34" charset="0"/>
              <a:buChar char="•"/>
            </a:pPr>
            <a:endParaRPr lang="fr-FR" sz="2800" u="sng" dirty="0">
              <a:latin typeface="Arial Narrow" panose="020B0606020202030204" pitchFamily="34" charset="0"/>
            </a:endParaRPr>
          </a:p>
          <a:p>
            <a:pPr marL="457200" lvl="0" indent="-457200" algn="just">
              <a:buFont typeface="Wingdings" panose="05000000000000000000" pitchFamily="2" charset="2"/>
              <a:buChar char="q"/>
            </a:pPr>
            <a:r>
              <a:rPr lang="fr-FR" sz="2800" b="1" dirty="0">
                <a:latin typeface="Arial Narrow" panose="020B0606020202030204" pitchFamily="34" charset="0"/>
              </a:rPr>
              <a:t>Accompagnement:</a:t>
            </a:r>
          </a:p>
          <a:p>
            <a:pPr marL="457200" lvl="0" indent="-457200" algn="just">
              <a:buFont typeface="Arial" panose="020B0604020202020204" pitchFamily="34" charset="0"/>
              <a:buChar char="•"/>
            </a:pPr>
            <a:r>
              <a:rPr lang="fr-FR" sz="2800" dirty="0">
                <a:latin typeface="Arial Narrow" panose="020B0606020202030204" pitchFamily="34" charset="0"/>
              </a:rPr>
              <a:t>Renforcement des capacités et coaching</a:t>
            </a:r>
          </a:p>
          <a:p>
            <a:pPr marL="457200" lvl="0" indent="-457200" algn="just">
              <a:buFont typeface="Arial" panose="020B0604020202020204" pitchFamily="34" charset="0"/>
              <a:buChar char="•"/>
            </a:pPr>
            <a:r>
              <a:rPr lang="fr-FR" sz="2800" dirty="0">
                <a:latin typeface="Arial Narrow" panose="020B0606020202030204" pitchFamily="34" charset="0"/>
              </a:rPr>
              <a:t>Octroi de subvention à lauréats porteurs des projets jugés les plus innovants.</a:t>
            </a:r>
          </a:p>
          <a:p>
            <a:pPr lvl="0" algn="just"/>
            <a:endParaRPr lang="fr-FR" sz="2800" dirty="0">
              <a:latin typeface="Arial Narrow" panose="020B0606020202030204" pitchFamily="34" charset="0"/>
            </a:endParaRPr>
          </a:p>
          <a:p>
            <a:pPr lvl="0" algn="just"/>
            <a:r>
              <a:rPr lang="fr-FR" sz="2800" b="1" dirty="0">
                <a:latin typeface="Arial Narrow" panose="020B0606020202030204" pitchFamily="34" charset="0"/>
              </a:rPr>
              <a:t>RMQ</a:t>
            </a:r>
            <a:r>
              <a:rPr lang="fr-FR" sz="2800" dirty="0">
                <a:latin typeface="Arial Narrow" panose="020B0606020202030204" pitchFamily="34" charset="0"/>
              </a:rPr>
              <a:t>: Processus de sélection détaillé dans le Manuel d’Opérations sur la subvention (</a:t>
            </a:r>
            <a:r>
              <a:rPr lang="fr-FR" sz="2800" b="1" dirty="0">
                <a:latin typeface="Arial Narrow" panose="020B0606020202030204" pitchFamily="34" charset="0"/>
              </a:rPr>
              <a:t>GOM</a:t>
            </a:r>
            <a:r>
              <a:rPr lang="fr-FR" sz="2800" dirty="0">
                <a:latin typeface="Arial Narrow" panose="020B0606020202030204" pitchFamily="34" charset="0"/>
              </a:rPr>
              <a:t>).</a:t>
            </a:r>
            <a:endParaRPr lang="fr-CM" sz="2800" dirty="0">
              <a:latin typeface="Arial Narrow" panose="020B0606020202030204" pitchFamily="34" charset="0"/>
            </a:endParaRPr>
          </a:p>
        </p:txBody>
      </p:sp>
    </p:spTree>
    <p:extLst>
      <p:ext uri="{BB962C8B-B14F-4D97-AF65-F5344CB8AC3E}">
        <p14:creationId xmlns:p14="http://schemas.microsoft.com/office/powerpoint/2010/main" val="1930547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54A22-7BD0-B016-F871-4A74E41E88FF}"/>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BBE24AF1-1FF7-B458-8BC0-E85EA2D50D47}"/>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8" name="Image 4" descr="Une image contenant texte, capture d’écran, conception&#10;&#10;Le contenu généré par l’IA peut être incorrect.">
            <a:extLst>
              <a:ext uri="{FF2B5EF4-FFF2-40B4-BE49-F238E27FC236}">
                <a16:creationId xmlns:a16="http://schemas.microsoft.com/office/drawing/2014/main" id="{3607740E-16B8-C6F7-9684-68EB2C3C61CF}"/>
              </a:ext>
            </a:extLst>
          </p:cNvPr>
          <p:cNvPicPr>
            <a:picLocks noChangeAspect="1"/>
          </p:cNvPicPr>
          <p:nvPr/>
        </p:nvPicPr>
        <p:blipFill>
          <a:blip r:embed="rId3">
            <a:extLst>
              <a:ext uri="{28A0092B-C50C-407E-A947-70E740481C1C}">
                <a14:useLocalDpi xmlns:a14="http://schemas.microsoft.com/office/drawing/2010/main" val="0"/>
              </a:ext>
            </a:extLst>
          </a:blip>
          <a:srcRect t="12716"/>
          <a:stretch>
            <a:fillRect/>
          </a:stretch>
        </p:blipFill>
        <p:spPr>
          <a:xfrm>
            <a:off x="17298186" y="-202"/>
            <a:ext cx="7085814" cy="6863501"/>
          </a:xfrm>
          <a:prstGeom prst="rect">
            <a:avLst/>
          </a:prstGeom>
        </p:spPr>
      </p:pic>
      <p:pic>
        <p:nvPicPr>
          <p:cNvPr id="3" name="Image 6" descr="Une image contenant habits, Visage humain, homme, personne&#10;&#10;Le contenu généré par l’IA peut être incorrect.">
            <a:extLst>
              <a:ext uri="{FF2B5EF4-FFF2-40B4-BE49-F238E27FC236}">
                <a16:creationId xmlns:a16="http://schemas.microsoft.com/office/drawing/2014/main" id="{96D90090-585D-D9C3-2104-38EF6E16C640}"/>
              </a:ext>
            </a:extLst>
          </p:cNvPr>
          <p:cNvPicPr>
            <a:picLocks noChangeAspect="1"/>
          </p:cNvPicPr>
          <p:nvPr/>
        </p:nvPicPr>
        <p:blipFill>
          <a:blip r:embed="rId4">
            <a:extLst>
              <a:ext uri="{28A0092B-C50C-407E-A947-70E740481C1C}">
                <a14:useLocalDpi xmlns:a14="http://schemas.microsoft.com/office/drawing/2010/main" val="0"/>
              </a:ext>
            </a:extLst>
          </a:blip>
          <a:srcRect b="15730"/>
          <a:stretch>
            <a:fillRect/>
          </a:stretch>
        </p:blipFill>
        <p:spPr>
          <a:xfrm>
            <a:off x="4084779" y="491381"/>
            <a:ext cx="7818876" cy="4398119"/>
          </a:xfrm>
          <a:prstGeom prst="rect">
            <a:avLst/>
          </a:prstGeom>
        </p:spPr>
      </p:pic>
      <p:sp>
        <p:nvSpPr>
          <p:cNvPr id="9" name="TextBox 8">
            <a:extLst>
              <a:ext uri="{FF2B5EF4-FFF2-40B4-BE49-F238E27FC236}">
                <a16:creationId xmlns:a16="http://schemas.microsoft.com/office/drawing/2014/main" id="{8AAA26C8-69A7-6B04-0487-725DA4F3699C}"/>
              </a:ext>
            </a:extLst>
          </p:cNvPr>
          <p:cNvSpPr txBox="1"/>
          <p:nvPr/>
        </p:nvSpPr>
        <p:spPr>
          <a:xfrm>
            <a:off x="24714" y="505647"/>
            <a:ext cx="3653542" cy="1446550"/>
          </a:xfrm>
          <a:prstGeom prst="rect">
            <a:avLst/>
          </a:prstGeom>
          <a:noFill/>
        </p:spPr>
        <p:txBody>
          <a:bodyPr wrap="square">
            <a:spAutoFit/>
          </a:bodyPr>
          <a:lstStyle/>
          <a:p>
            <a:pPr lvl="0"/>
            <a:r>
              <a:rPr lang="fr-CM" sz="3200" b="1" dirty="0">
                <a:solidFill>
                  <a:srgbClr val="92D050"/>
                </a:solidFill>
                <a:latin typeface="Arial Narrow" panose="020B0606020202030204" pitchFamily="34" charset="0"/>
              </a:rPr>
              <a:t>Activité1.3 </a:t>
            </a:r>
            <a:r>
              <a:rPr lang="fr-FR" sz="3200" b="1" dirty="0">
                <a:solidFill>
                  <a:srgbClr val="92D050"/>
                </a:solidFill>
                <a:latin typeface="Arial Narrow" panose="020B0606020202030204" pitchFamily="34" charset="0"/>
              </a:rPr>
              <a:t> </a:t>
            </a:r>
            <a:r>
              <a:rPr lang="fr-FR" sz="2800" b="1" dirty="0">
                <a:solidFill>
                  <a:schemeClr val="accent3">
                    <a:lumMod val="75000"/>
                  </a:schemeClr>
                </a:solidFill>
                <a:latin typeface="Arial Narrow" panose="020B0606020202030204" pitchFamily="34" charset="0"/>
              </a:rPr>
              <a:t>Organiser un symposium sur l’AUP et l’économie circulaire.</a:t>
            </a:r>
            <a:r>
              <a:rPr lang="fr-CM" sz="2800" b="1" dirty="0">
                <a:solidFill>
                  <a:schemeClr val="accent3">
                    <a:lumMod val="75000"/>
                  </a:schemeClr>
                </a:solidFill>
                <a:latin typeface="Arial Narrow" panose="020B0606020202030204" pitchFamily="34" charset="0"/>
              </a:rPr>
              <a:t> </a:t>
            </a:r>
          </a:p>
        </p:txBody>
      </p:sp>
      <p:pic>
        <p:nvPicPr>
          <p:cNvPr id="6" name="Image 2" descr="Une image contenant cercle, conception, art&#10;&#10;Le contenu généré par l’IA peut être incorrect.">
            <a:extLst>
              <a:ext uri="{FF2B5EF4-FFF2-40B4-BE49-F238E27FC236}">
                <a16:creationId xmlns:a16="http://schemas.microsoft.com/office/drawing/2014/main" id="{F782BD32-F119-A449-8729-B602B866733F}"/>
              </a:ext>
            </a:extLst>
          </p:cNvPr>
          <p:cNvPicPr>
            <a:picLocks noChangeAspect="1"/>
          </p:cNvPicPr>
          <p:nvPr/>
        </p:nvPicPr>
        <p:blipFill>
          <a:blip r:embed="rId5">
            <a:extLst>
              <a:ext uri="{28A0092B-C50C-407E-A947-70E740481C1C}">
                <a14:useLocalDpi xmlns:a14="http://schemas.microsoft.com/office/drawing/2010/main" val="0"/>
              </a:ext>
            </a:extLst>
          </a:blip>
          <a:srcRect r="6237"/>
          <a:stretch>
            <a:fillRect/>
          </a:stretch>
        </p:blipFill>
        <p:spPr>
          <a:xfrm>
            <a:off x="12192000" y="10"/>
            <a:ext cx="9669642" cy="6857990"/>
          </a:xfrm>
          <a:prstGeom prst="rect">
            <a:avLst/>
          </a:prstGeom>
        </p:spPr>
      </p:pic>
      <p:sp>
        <p:nvSpPr>
          <p:cNvPr id="7" name="Rectangle 6">
            <a:extLst>
              <a:ext uri="{FF2B5EF4-FFF2-40B4-BE49-F238E27FC236}">
                <a16:creationId xmlns:a16="http://schemas.microsoft.com/office/drawing/2014/main" id="{3E31A717-BC3B-CC9B-BD32-227BB1969A22}"/>
              </a:ext>
            </a:extLst>
          </p:cNvPr>
          <p:cNvSpPr/>
          <p:nvPr/>
        </p:nvSpPr>
        <p:spPr>
          <a:xfrm>
            <a:off x="-3171825" y="-5502"/>
            <a:ext cx="3171825" cy="6863501"/>
          </a:xfrm>
          <a:prstGeom prst="rect">
            <a:avLst/>
          </a:prstGeom>
          <a:gradFill flip="none" rotWithShape="1">
            <a:gsLst>
              <a:gs pos="0">
                <a:srgbClr val="90A5B6"/>
              </a:gs>
              <a:gs pos="77000">
                <a:srgbClr val="5B6B7B"/>
              </a:gs>
              <a:gs pos="100000">
                <a:srgbClr val="8DA2B3"/>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5" name="Gold rectangle">
            <a:extLst>
              <a:ext uri="{FF2B5EF4-FFF2-40B4-BE49-F238E27FC236}">
                <a16:creationId xmlns:a16="http://schemas.microsoft.com/office/drawing/2014/main" id="{7BB45291-E6C4-04EE-6DE5-0B455D7E7ACE}"/>
              </a:ext>
            </a:extLst>
          </p:cNvPr>
          <p:cNvSpPr/>
          <p:nvPr/>
        </p:nvSpPr>
        <p:spPr>
          <a:xfrm>
            <a:off x="3886200" y="355600"/>
            <a:ext cx="8097856" cy="4673600"/>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1" name="TextBox 10">
            <a:extLst>
              <a:ext uri="{FF2B5EF4-FFF2-40B4-BE49-F238E27FC236}">
                <a16:creationId xmlns:a16="http://schemas.microsoft.com/office/drawing/2014/main" id="{E5CECB95-5470-E6D9-20CE-B8D320FF9DA1}"/>
              </a:ext>
            </a:extLst>
          </p:cNvPr>
          <p:cNvSpPr txBox="1"/>
          <p:nvPr/>
        </p:nvSpPr>
        <p:spPr>
          <a:xfrm>
            <a:off x="-2808286" y="1864231"/>
            <a:ext cx="2600343" cy="2492990"/>
          </a:xfrm>
          <a:prstGeom prst="rect">
            <a:avLst/>
          </a:prstGeom>
          <a:noFill/>
        </p:spPr>
        <p:txBody>
          <a:bodyPr wrap="square">
            <a:spAutoFit/>
          </a:bodyPr>
          <a:lstStyle/>
          <a:p>
            <a:pPr lvl="0" algn="ctr"/>
            <a:r>
              <a:rPr lang="fr-CM" sz="6000" b="1" dirty="0">
                <a:solidFill>
                  <a:srgbClr val="92D050"/>
                </a:solidFill>
                <a:latin typeface="Arial Narrow" panose="020B0606020202030204" pitchFamily="34" charset="0"/>
              </a:rPr>
              <a:t>6. </a:t>
            </a:r>
            <a:r>
              <a:rPr lang="fr-CM" sz="2400" b="1" dirty="0">
                <a:solidFill>
                  <a:schemeClr val="accent6">
                    <a:lumMod val="20000"/>
                    <a:lumOff val="80000"/>
                  </a:schemeClr>
                </a:solidFill>
                <a:latin typeface="Arial Narrow" panose="020B0606020202030204" pitchFamily="34" charset="0"/>
              </a:rPr>
              <a:t>Accompagnement des CTD à la production des PAC sensible à l’AUP</a:t>
            </a:r>
          </a:p>
        </p:txBody>
      </p:sp>
      <p:pic>
        <p:nvPicPr>
          <p:cNvPr id="2" name="Image 1">
            <a:extLst>
              <a:ext uri="{FF2B5EF4-FFF2-40B4-BE49-F238E27FC236}">
                <a16:creationId xmlns:a16="http://schemas.microsoft.com/office/drawing/2014/main" id="{424FC35F-17BD-D563-E112-CDF9A7DBEC84}"/>
              </a:ext>
            </a:extLst>
          </p:cNvPr>
          <p:cNvPicPr>
            <a:picLocks noChangeAspect="1"/>
          </p:cNvPicPr>
          <p:nvPr/>
        </p:nvPicPr>
        <p:blipFill>
          <a:blip r:embed="rId6"/>
          <a:stretch>
            <a:fillRect/>
          </a:stretch>
        </p:blipFill>
        <p:spPr>
          <a:xfrm>
            <a:off x="8238" y="6214456"/>
            <a:ext cx="1779373" cy="680907"/>
          </a:xfrm>
          <a:prstGeom prst="rect">
            <a:avLst/>
          </a:prstGeom>
        </p:spPr>
      </p:pic>
      <p:pic>
        <p:nvPicPr>
          <p:cNvPr id="4" name="Image 3">
            <a:extLst>
              <a:ext uri="{FF2B5EF4-FFF2-40B4-BE49-F238E27FC236}">
                <a16:creationId xmlns:a16="http://schemas.microsoft.com/office/drawing/2014/main" id="{72183625-8650-DA3B-438F-52F214FD5F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97080" y="6277086"/>
            <a:ext cx="2603157" cy="580914"/>
          </a:xfrm>
          <a:prstGeom prst="rect">
            <a:avLst/>
          </a:prstGeom>
        </p:spPr>
      </p:pic>
      <p:sp>
        <p:nvSpPr>
          <p:cNvPr id="5" name="TextBox 4">
            <a:extLst>
              <a:ext uri="{FF2B5EF4-FFF2-40B4-BE49-F238E27FC236}">
                <a16:creationId xmlns:a16="http://schemas.microsoft.com/office/drawing/2014/main" id="{FA89C2F2-F2CF-F72F-89FA-F998A97EBD73}"/>
              </a:ext>
            </a:extLst>
          </p:cNvPr>
          <p:cNvSpPr txBox="1"/>
          <p:nvPr/>
        </p:nvSpPr>
        <p:spPr>
          <a:xfrm>
            <a:off x="339968" y="2192400"/>
            <a:ext cx="3442260" cy="4462760"/>
          </a:xfrm>
          <a:prstGeom prst="rect">
            <a:avLst/>
          </a:prstGeom>
          <a:noFill/>
        </p:spPr>
        <p:txBody>
          <a:bodyPr wrap="square">
            <a:spAutoFit/>
          </a:bodyPr>
          <a:lstStyle/>
          <a:p>
            <a:pPr marL="457200" lvl="0" indent="-457200">
              <a:buFont typeface="Arial" panose="020B0604020202020204" pitchFamily="34" charset="0"/>
              <a:buChar char="•"/>
            </a:pPr>
            <a:r>
              <a:rPr lang="fr-CM" sz="2800" dirty="0">
                <a:latin typeface="Arial Narrow" panose="020B0606020202030204" pitchFamily="34" charset="0"/>
              </a:rPr>
              <a:t>3 jours;</a:t>
            </a:r>
          </a:p>
          <a:p>
            <a:pPr marL="457200" lvl="0" indent="-457200">
              <a:buFont typeface="Arial" panose="020B0604020202020204" pitchFamily="34" charset="0"/>
              <a:buChar char="•"/>
            </a:pPr>
            <a:r>
              <a:rPr lang="fr-FR" sz="3200" dirty="0">
                <a:latin typeface="Arial Narrow" panose="020B0606020202030204" pitchFamily="34" charset="0"/>
              </a:rPr>
              <a:t>Transformation de l’AUP pour garantir la durabilité de la sécurité alimentaire et nutritionnelle. </a:t>
            </a:r>
          </a:p>
          <a:p>
            <a:pPr marL="457200" lvl="0" indent="-457200">
              <a:buFont typeface="Arial" panose="020B0604020202020204" pitchFamily="34" charset="0"/>
              <a:buChar char="•"/>
            </a:pPr>
            <a:endParaRPr lang="fr-CM" sz="3200" dirty="0">
              <a:latin typeface="Arial Narrow" panose="020B0606020202030204" pitchFamily="34" charset="0"/>
            </a:endParaRPr>
          </a:p>
        </p:txBody>
      </p:sp>
    </p:spTree>
    <p:extLst>
      <p:ext uri="{BB962C8B-B14F-4D97-AF65-F5344CB8AC3E}">
        <p14:creationId xmlns:p14="http://schemas.microsoft.com/office/powerpoint/2010/main" val="4003757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4CCDE-1398-AD0D-1DDB-6FA1A55F9965}"/>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F70B0284-D4ED-19A9-D802-FB4405014095}"/>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11" name="Picture 2" descr="Des agricultures pas comme les autres | INRAE">
            <a:extLst>
              <a:ext uri="{FF2B5EF4-FFF2-40B4-BE49-F238E27FC236}">
                <a16:creationId xmlns:a16="http://schemas.microsoft.com/office/drawing/2014/main" id="{44049D95-FAAF-4606-A108-F5F4077668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632" t="2841" r="23185" b="2990"/>
          <a:stretch>
            <a:fillRect/>
          </a:stretch>
        </p:blipFill>
        <p:spPr bwMode="auto">
          <a:xfrm>
            <a:off x="16814277" y="0"/>
            <a:ext cx="756972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7" descr="Ancrer">
            <a:extLst>
              <a:ext uri="{FF2B5EF4-FFF2-40B4-BE49-F238E27FC236}">
                <a16:creationId xmlns:a16="http://schemas.microsoft.com/office/drawing/2014/main" id="{0D8333D5-B13A-7E12-D785-9F85EA3205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5F48E0F5-D2EF-CF86-CA62-41FF22EE4D44}"/>
              </a:ext>
            </a:extLst>
          </p:cNvPr>
          <p:cNvSpPr/>
          <p:nvPr/>
        </p:nvSpPr>
        <p:spPr>
          <a:xfrm>
            <a:off x="206793" y="1990213"/>
            <a:ext cx="4043127" cy="4711863"/>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9" name="TextBox 8">
            <a:extLst>
              <a:ext uri="{FF2B5EF4-FFF2-40B4-BE49-F238E27FC236}">
                <a16:creationId xmlns:a16="http://schemas.microsoft.com/office/drawing/2014/main" id="{F7FF8B1C-4139-9FBF-91C1-68087B8E6FE9}"/>
              </a:ext>
            </a:extLst>
          </p:cNvPr>
          <p:cNvSpPr txBox="1"/>
          <p:nvPr/>
        </p:nvSpPr>
        <p:spPr>
          <a:xfrm>
            <a:off x="305646" y="1344379"/>
            <a:ext cx="3845420" cy="5324535"/>
          </a:xfrm>
          <a:prstGeom prst="rect">
            <a:avLst/>
          </a:prstGeom>
          <a:noFill/>
        </p:spPr>
        <p:txBody>
          <a:bodyPr wrap="square">
            <a:spAutoFit/>
          </a:bodyPr>
          <a:lstStyle/>
          <a:p>
            <a:pPr lvl="0" algn="just"/>
            <a:endParaRPr lang="fr-CM" sz="2800" b="1" dirty="0">
              <a:solidFill>
                <a:srgbClr val="92D050"/>
              </a:solidFill>
              <a:latin typeface="Arial Narrow" panose="020B0606020202030204" pitchFamily="34" charset="0"/>
            </a:endParaRPr>
          </a:p>
          <a:p>
            <a:pPr lvl="0" algn="just"/>
            <a:endParaRPr lang="fr-CM" sz="2800" b="1" dirty="0">
              <a:solidFill>
                <a:srgbClr val="92D050"/>
              </a:solidFill>
              <a:latin typeface="Arial Narrow" panose="020B0606020202030204" pitchFamily="34" charset="0"/>
            </a:endParaRPr>
          </a:p>
          <a:p>
            <a:pPr lvl="0" algn="just"/>
            <a:r>
              <a:rPr lang="fr-CM" sz="2800" b="1" dirty="0">
                <a:solidFill>
                  <a:srgbClr val="92D050"/>
                </a:solidFill>
                <a:latin typeface="Arial Narrow" panose="020B0606020202030204" pitchFamily="34" charset="0"/>
              </a:rPr>
              <a:t>Activité 2.1. </a:t>
            </a:r>
          </a:p>
          <a:p>
            <a:pPr lvl="0" algn="just"/>
            <a:endParaRPr lang="fr-CM" sz="1600" b="1" dirty="0">
              <a:solidFill>
                <a:srgbClr val="92D050"/>
              </a:solidFill>
              <a:latin typeface="Arial Narrow" panose="020B0606020202030204" pitchFamily="34" charset="0"/>
            </a:endParaRPr>
          </a:p>
          <a:p>
            <a:pPr lvl="0" algn="just"/>
            <a:r>
              <a:rPr lang="fr-CM" sz="2400" b="1" dirty="0">
                <a:solidFill>
                  <a:schemeClr val="accent3">
                    <a:lumMod val="75000"/>
                  </a:schemeClr>
                </a:solidFill>
                <a:latin typeface="Arial Narrow" panose="020B0606020202030204" pitchFamily="34" charset="0"/>
              </a:rPr>
              <a:t>Soutenir la mise au point d’une formation technique en AUP et à la nutrition, destinée aux acteurs (20) municipaux et organisations de la société civile pour les familiariser avec l’AUP, </a:t>
            </a:r>
            <a:r>
              <a:rPr lang="fr-FR" sz="2400" b="1" dirty="0">
                <a:solidFill>
                  <a:schemeClr val="accent3">
                    <a:lumMod val="75000"/>
                  </a:schemeClr>
                </a:solidFill>
                <a:latin typeface="Arial Narrow" panose="020B0606020202030204" pitchFamily="34" charset="0"/>
              </a:rPr>
              <a:t>de manière qu’ils puissent encadrer et appuyer les citoyens désirant la pratiquer.</a:t>
            </a:r>
            <a:endParaRPr lang="fr-CM" sz="2400" b="1" dirty="0">
              <a:solidFill>
                <a:schemeClr val="tx1">
                  <a:lumMod val="65000"/>
                  <a:lumOff val="35000"/>
                </a:schemeClr>
              </a:solidFill>
              <a:latin typeface="Arial Narrow" panose="020B0606020202030204" pitchFamily="34" charset="0"/>
            </a:endParaRPr>
          </a:p>
        </p:txBody>
      </p:sp>
      <p:pic>
        <p:nvPicPr>
          <p:cNvPr id="19" name="Image 8" descr="Une image contenant texte, affiche, Visage humain, habits&#10;&#10;Le contenu généré par l’IA peut être incorrect.">
            <a:extLst>
              <a:ext uri="{FF2B5EF4-FFF2-40B4-BE49-F238E27FC236}">
                <a16:creationId xmlns:a16="http://schemas.microsoft.com/office/drawing/2014/main" id="{2098F185-F49A-FECE-3D50-CA5CC4B537C1}"/>
              </a:ext>
            </a:extLst>
          </p:cNvPr>
          <p:cNvPicPr>
            <a:picLocks noChangeAspect="1"/>
          </p:cNvPicPr>
          <p:nvPr/>
        </p:nvPicPr>
        <p:blipFill>
          <a:blip r:embed="rId6">
            <a:extLst>
              <a:ext uri="{28A0092B-C50C-407E-A947-70E740481C1C}">
                <a14:useLocalDpi xmlns:a14="http://schemas.microsoft.com/office/drawing/2010/main" val="0"/>
              </a:ext>
            </a:extLst>
          </a:blip>
          <a:srcRect t="35713" b="14966"/>
          <a:stretch>
            <a:fillRect/>
          </a:stretch>
        </p:blipFill>
        <p:spPr>
          <a:xfrm>
            <a:off x="-5564691" y="0"/>
            <a:ext cx="5564689" cy="6862014"/>
          </a:xfrm>
          <a:prstGeom prst="rect">
            <a:avLst/>
          </a:prstGeom>
        </p:spPr>
      </p:pic>
      <p:pic>
        <p:nvPicPr>
          <p:cNvPr id="3" name="Image 2">
            <a:extLst>
              <a:ext uri="{FF2B5EF4-FFF2-40B4-BE49-F238E27FC236}">
                <a16:creationId xmlns:a16="http://schemas.microsoft.com/office/drawing/2014/main" id="{8D613E22-FD16-CF7D-78F7-82DE3F392881}"/>
              </a:ext>
            </a:extLst>
          </p:cNvPr>
          <p:cNvPicPr>
            <a:picLocks noChangeAspect="1"/>
          </p:cNvPicPr>
          <p:nvPr/>
        </p:nvPicPr>
        <p:blipFill>
          <a:blip r:embed="rId7"/>
          <a:stretch>
            <a:fillRect/>
          </a:stretch>
        </p:blipFill>
        <p:spPr>
          <a:xfrm>
            <a:off x="4819983" y="6086433"/>
            <a:ext cx="1779373" cy="680907"/>
          </a:xfrm>
          <a:prstGeom prst="rect">
            <a:avLst/>
          </a:prstGeom>
        </p:spPr>
      </p:pic>
      <p:pic>
        <p:nvPicPr>
          <p:cNvPr id="5" name="Image 4">
            <a:extLst>
              <a:ext uri="{FF2B5EF4-FFF2-40B4-BE49-F238E27FC236}">
                <a16:creationId xmlns:a16="http://schemas.microsoft.com/office/drawing/2014/main" id="{FE85AA3C-9967-3F6E-DDF7-F438E8B7F6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88843" y="6239723"/>
            <a:ext cx="2603157" cy="580914"/>
          </a:xfrm>
          <a:prstGeom prst="rect">
            <a:avLst/>
          </a:prstGeom>
        </p:spPr>
      </p:pic>
      <p:sp>
        <p:nvSpPr>
          <p:cNvPr id="6" name="Rectangle 5">
            <a:extLst>
              <a:ext uri="{FF2B5EF4-FFF2-40B4-BE49-F238E27FC236}">
                <a16:creationId xmlns:a16="http://schemas.microsoft.com/office/drawing/2014/main" id="{4603AFAB-8461-67D6-43CB-771573613E88}"/>
              </a:ext>
            </a:extLst>
          </p:cNvPr>
          <p:cNvSpPr/>
          <p:nvPr/>
        </p:nvSpPr>
        <p:spPr>
          <a:xfrm>
            <a:off x="0" y="-19914"/>
            <a:ext cx="12192000" cy="2220012"/>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1203FBF9-0562-5D3C-2435-FE263F9E61A0}"/>
              </a:ext>
            </a:extLst>
          </p:cNvPr>
          <p:cNvSpPr txBox="1">
            <a:spLocks/>
          </p:cNvSpPr>
          <p:nvPr/>
        </p:nvSpPr>
        <p:spPr>
          <a:xfrm>
            <a:off x="305646" y="312334"/>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fr-CM" sz="2800" dirty="0">
                <a:solidFill>
                  <a:schemeClr val="bg1"/>
                </a:solidFill>
                <a:latin typeface="Aptos Black" panose="020B0004020202020204" pitchFamily="34" charset="0"/>
              </a:rPr>
              <a:t>Produit 2. </a:t>
            </a:r>
          </a:p>
          <a:p>
            <a:pPr algn="just">
              <a:lnSpc>
                <a:spcPct val="100000"/>
              </a:lnSpc>
            </a:pPr>
            <a:r>
              <a:rPr lang="fr-FR" sz="2800" dirty="0">
                <a:solidFill>
                  <a:schemeClr val="bg1"/>
                </a:solidFill>
              </a:rPr>
              <a:t>Les capacités des acteurs municipaux sont renforcées en AUP et en nutrition et les bonnes pratiques tirées de la mise en œuvre du projet sont capitalisées et diffusées grâce aux outils digitaux.</a:t>
            </a:r>
          </a:p>
          <a:p>
            <a:pPr algn="l">
              <a:lnSpc>
                <a:spcPct val="100000"/>
              </a:lnSpc>
            </a:pPr>
            <a:endParaRPr lang="fr-CM" sz="2800" dirty="0">
              <a:solidFill>
                <a:schemeClr val="bg1"/>
              </a:solidFill>
              <a:latin typeface="Aptos Black" panose="020B0004020202020204" pitchFamily="34" charset="0"/>
            </a:endParaRPr>
          </a:p>
        </p:txBody>
      </p:sp>
      <p:sp>
        <p:nvSpPr>
          <p:cNvPr id="12" name="TextBox 11">
            <a:extLst>
              <a:ext uri="{FF2B5EF4-FFF2-40B4-BE49-F238E27FC236}">
                <a16:creationId xmlns:a16="http://schemas.microsoft.com/office/drawing/2014/main" id="{A998B6E1-2784-18BD-8E4A-A4DCC25EA200}"/>
              </a:ext>
            </a:extLst>
          </p:cNvPr>
          <p:cNvSpPr txBox="1"/>
          <p:nvPr/>
        </p:nvSpPr>
        <p:spPr>
          <a:xfrm>
            <a:off x="4555566" y="2322461"/>
            <a:ext cx="7528495" cy="2677656"/>
          </a:xfrm>
          <a:prstGeom prst="rect">
            <a:avLst/>
          </a:prstGeom>
          <a:noFill/>
        </p:spPr>
        <p:txBody>
          <a:bodyPr wrap="square">
            <a:spAutoFit/>
          </a:bodyPr>
          <a:lstStyle/>
          <a:p>
            <a:pPr marL="457200" lvl="0" indent="-457200" algn="just">
              <a:buFont typeface="Arial" panose="020B0604020202020204" pitchFamily="34" charset="0"/>
              <a:buChar char="•"/>
            </a:pPr>
            <a:r>
              <a:rPr lang="fr-FR" sz="2800" dirty="0">
                <a:latin typeface="Arial Narrow" panose="020B0606020202030204" pitchFamily="34" charset="0"/>
              </a:rPr>
              <a:t>Revue de réglementation et lois dans l’AUP;</a:t>
            </a:r>
          </a:p>
          <a:p>
            <a:pPr marL="457200" lvl="0" indent="-457200" algn="just">
              <a:buFont typeface="Arial" panose="020B0604020202020204" pitchFamily="34" charset="0"/>
              <a:buChar char="•"/>
            </a:pPr>
            <a:r>
              <a:rPr lang="fr-FR" sz="2800" dirty="0">
                <a:latin typeface="Arial Narrow" panose="020B0606020202030204" pitchFamily="34" charset="0"/>
              </a:rPr>
              <a:t>Proposition de modules de formation technique aux acteurs municipaux et OSC;</a:t>
            </a:r>
          </a:p>
          <a:p>
            <a:pPr marL="457200" lvl="0" indent="-457200" algn="just">
              <a:buFont typeface="Arial" panose="020B0604020202020204" pitchFamily="34" charset="0"/>
              <a:buChar char="•"/>
            </a:pPr>
            <a:r>
              <a:rPr lang="fr-FR" sz="2800" dirty="0">
                <a:latin typeface="Arial Narrow" panose="020B0606020202030204" pitchFamily="34" charset="0"/>
              </a:rPr>
              <a:t>Appui de la mairie à la production et validation d’un plan d’action opérationnel pour la promotion de l’AUP au sein de la municipalité.</a:t>
            </a:r>
            <a:endParaRPr lang="fr-CM" sz="2800" dirty="0">
              <a:latin typeface="Arial Narrow" panose="020B0606020202030204" pitchFamily="34" charset="0"/>
            </a:endParaRPr>
          </a:p>
        </p:txBody>
      </p:sp>
    </p:spTree>
    <p:extLst>
      <p:ext uri="{BB962C8B-B14F-4D97-AF65-F5344CB8AC3E}">
        <p14:creationId xmlns:p14="http://schemas.microsoft.com/office/powerpoint/2010/main" val="4102344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59B8E-C905-9C94-9A03-712D321B5E1E}"/>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08A72955-2EBE-6D6F-76E1-A3178E44C48C}"/>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4" name="Graphic 7" descr="Ancrer">
            <a:extLst>
              <a:ext uri="{FF2B5EF4-FFF2-40B4-BE49-F238E27FC236}">
                <a16:creationId xmlns:a16="http://schemas.microsoft.com/office/drawing/2014/main" id="{87C3D7A4-633C-7B05-D7E0-A2BECBFE9C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50202" y="2511815"/>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
        <p:nvSpPr>
          <p:cNvPr id="15" name="Gold rectangle">
            <a:extLst>
              <a:ext uri="{FF2B5EF4-FFF2-40B4-BE49-F238E27FC236}">
                <a16:creationId xmlns:a16="http://schemas.microsoft.com/office/drawing/2014/main" id="{E9810723-76CB-866F-149E-8CB96AEE1CBE}"/>
              </a:ext>
            </a:extLst>
          </p:cNvPr>
          <p:cNvSpPr/>
          <p:nvPr/>
        </p:nvSpPr>
        <p:spPr>
          <a:xfrm>
            <a:off x="5245100" y="156551"/>
            <a:ext cx="6527272" cy="2993049"/>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2" name="Image 4" descr="Une image contenant texte, habits, personne, fleur&#10;&#10;Le contenu généré par l’IA peut être incorrect.">
            <a:extLst>
              <a:ext uri="{FF2B5EF4-FFF2-40B4-BE49-F238E27FC236}">
                <a16:creationId xmlns:a16="http://schemas.microsoft.com/office/drawing/2014/main" id="{13CA5D6F-B07B-E6D4-10C7-E9CD774607CB}"/>
              </a:ext>
            </a:extLst>
          </p:cNvPr>
          <p:cNvPicPr>
            <a:picLocks noChangeAspect="1"/>
          </p:cNvPicPr>
          <p:nvPr/>
        </p:nvPicPr>
        <p:blipFill>
          <a:blip r:embed="rId5">
            <a:extLst>
              <a:ext uri="{28A0092B-C50C-407E-A947-70E740481C1C}">
                <a14:useLocalDpi xmlns:a14="http://schemas.microsoft.com/office/drawing/2010/main" val="0"/>
              </a:ext>
            </a:extLst>
          </a:blip>
          <a:srcRect l="1168" r="16032"/>
          <a:stretch>
            <a:fillRect/>
          </a:stretch>
        </p:blipFill>
        <p:spPr>
          <a:xfrm>
            <a:off x="12192000" y="1612"/>
            <a:ext cx="7569723" cy="6856388"/>
          </a:xfrm>
          <a:prstGeom prst="rect">
            <a:avLst/>
          </a:prstGeom>
        </p:spPr>
      </p:pic>
      <p:sp>
        <p:nvSpPr>
          <p:cNvPr id="9" name="TextBox 8">
            <a:extLst>
              <a:ext uri="{FF2B5EF4-FFF2-40B4-BE49-F238E27FC236}">
                <a16:creationId xmlns:a16="http://schemas.microsoft.com/office/drawing/2014/main" id="{7E074358-2D6F-549C-A21E-1CF80A4BC3BB}"/>
              </a:ext>
            </a:extLst>
          </p:cNvPr>
          <p:cNvSpPr txBox="1"/>
          <p:nvPr/>
        </p:nvSpPr>
        <p:spPr>
          <a:xfrm>
            <a:off x="5245100" y="258901"/>
            <a:ext cx="6072432" cy="2800767"/>
          </a:xfrm>
          <a:prstGeom prst="rect">
            <a:avLst/>
          </a:prstGeom>
          <a:noFill/>
        </p:spPr>
        <p:txBody>
          <a:bodyPr wrap="square">
            <a:spAutoFit/>
          </a:bodyPr>
          <a:lstStyle/>
          <a:p>
            <a:pPr lvl="0" algn="just"/>
            <a:r>
              <a:rPr lang="fr-CM" sz="3200" b="1" dirty="0">
                <a:solidFill>
                  <a:srgbClr val="92D050"/>
                </a:solidFill>
                <a:latin typeface="Arial Narrow" panose="020B0606020202030204" pitchFamily="34" charset="0"/>
              </a:rPr>
              <a:t>Activité 2.2 </a:t>
            </a:r>
          </a:p>
          <a:p>
            <a:pPr lvl="0" algn="just"/>
            <a:r>
              <a:rPr lang="fr-FR" sz="2400" b="1" dirty="0">
                <a:solidFill>
                  <a:schemeClr val="accent3">
                    <a:lumMod val="75000"/>
                  </a:schemeClr>
                </a:solidFill>
                <a:latin typeface="Arial Narrow" panose="020B0606020202030204" pitchFamily="34" charset="0"/>
              </a:rPr>
              <a:t>Encourager l’utilisation des TIC pour le développement de l’agriculture urbaine en créant et diffusant en ligne une trousse à outils, accompagnée du lancement d’un concours Web 2.0 récompensant les meilleurs blogs consacrés à l’agriculture urbaine.</a:t>
            </a:r>
            <a:endParaRPr lang="fr-CM" sz="2400" b="1" dirty="0">
              <a:solidFill>
                <a:schemeClr val="tx1">
                  <a:lumMod val="65000"/>
                  <a:lumOff val="35000"/>
                </a:schemeClr>
              </a:solidFill>
              <a:latin typeface="Arial Narrow" panose="020B0606020202030204" pitchFamily="34" charset="0"/>
            </a:endParaRPr>
          </a:p>
        </p:txBody>
      </p:sp>
      <p:pic>
        <p:nvPicPr>
          <p:cNvPr id="19" name="Image 8" descr="Une image contenant texte, affiche, Visage humain, habits&#10;&#10;Le contenu généré par l’IA peut être incorrect.">
            <a:extLst>
              <a:ext uri="{FF2B5EF4-FFF2-40B4-BE49-F238E27FC236}">
                <a16:creationId xmlns:a16="http://schemas.microsoft.com/office/drawing/2014/main" id="{30B427B6-FAC8-5B87-1BDD-83D1E955059A}"/>
              </a:ext>
            </a:extLst>
          </p:cNvPr>
          <p:cNvPicPr>
            <a:picLocks noChangeAspect="1"/>
          </p:cNvPicPr>
          <p:nvPr/>
        </p:nvPicPr>
        <p:blipFill>
          <a:blip r:embed="rId6">
            <a:extLst>
              <a:ext uri="{28A0092B-C50C-407E-A947-70E740481C1C}">
                <a14:useLocalDpi xmlns:a14="http://schemas.microsoft.com/office/drawing/2010/main" val="0"/>
              </a:ext>
            </a:extLst>
          </a:blip>
          <a:srcRect t="35713" b="14966"/>
          <a:stretch>
            <a:fillRect/>
          </a:stretch>
        </p:blipFill>
        <p:spPr>
          <a:xfrm>
            <a:off x="62615" y="469900"/>
            <a:ext cx="4799311" cy="5918200"/>
          </a:xfrm>
          <a:prstGeom prst="rect">
            <a:avLst/>
          </a:prstGeom>
        </p:spPr>
      </p:pic>
      <p:pic>
        <p:nvPicPr>
          <p:cNvPr id="3" name="Image 4" descr="Une image contenant Téléphone mobile, texte, capture d’écran, gadget&#10;&#10;Le contenu généré par l’IA peut être incorrect.">
            <a:extLst>
              <a:ext uri="{FF2B5EF4-FFF2-40B4-BE49-F238E27FC236}">
                <a16:creationId xmlns:a16="http://schemas.microsoft.com/office/drawing/2014/main" id="{31A02DA5-2CD8-89B4-A3F1-B437DBF5C21A}"/>
              </a:ext>
            </a:extLst>
          </p:cNvPr>
          <p:cNvPicPr>
            <a:picLocks noChangeAspect="1"/>
          </p:cNvPicPr>
          <p:nvPr/>
        </p:nvPicPr>
        <p:blipFill>
          <a:blip r:embed="rId7">
            <a:extLst>
              <a:ext uri="{28A0092B-C50C-407E-A947-70E740481C1C}">
                <a14:useLocalDpi xmlns:a14="http://schemas.microsoft.com/office/drawing/2010/main" val="0"/>
              </a:ext>
            </a:extLst>
          </a:blip>
          <a:srcRect r="17517" b="1"/>
          <a:stretch>
            <a:fillRect/>
          </a:stretch>
        </p:blipFill>
        <p:spPr>
          <a:xfrm>
            <a:off x="12191999" y="10"/>
            <a:ext cx="7569723" cy="6857990"/>
          </a:xfrm>
          <a:prstGeom prst="rect">
            <a:avLst/>
          </a:prstGeom>
        </p:spPr>
      </p:pic>
      <p:pic>
        <p:nvPicPr>
          <p:cNvPr id="5" name="Image 4">
            <a:extLst>
              <a:ext uri="{FF2B5EF4-FFF2-40B4-BE49-F238E27FC236}">
                <a16:creationId xmlns:a16="http://schemas.microsoft.com/office/drawing/2014/main" id="{CA3CEACE-233F-ED15-D77A-ABE88A285F67}"/>
              </a:ext>
            </a:extLst>
          </p:cNvPr>
          <p:cNvPicPr>
            <a:picLocks noChangeAspect="1"/>
          </p:cNvPicPr>
          <p:nvPr/>
        </p:nvPicPr>
        <p:blipFill>
          <a:blip r:embed="rId8"/>
          <a:stretch>
            <a:fillRect/>
          </a:stretch>
        </p:blipFill>
        <p:spPr>
          <a:xfrm>
            <a:off x="5564689" y="6177093"/>
            <a:ext cx="1779373" cy="680907"/>
          </a:xfrm>
          <a:prstGeom prst="rect">
            <a:avLst/>
          </a:prstGeom>
        </p:spPr>
      </p:pic>
      <p:pic>
        <p:nvPicPr>
          <p:cNvPr id="6" name="Image 5">
            <a:extLst>
              <a:ext uri="{FF2B5EF4-FFF2-40B4-BE49-F238E27FC236}">
                <a16:creationId xmlns:a16="http://schemas.microsoft.com/office/drawing/2014/main" id="{36FDF6D2-F5CB-FE47-937E-44693678EA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sp>
        <p:nvSpPr>
          <p:cNvPr id="7" name="TextBox 6">
            <a:extLst>
              <a:ext uri="{FF2B5EF4-FFF2-40B4-BE49-F238E27FC236}">
                <a16:creationId xmlns:a16="http://schemas.microsoft.com/office/drawing/2014/main" id="{AF59B62F-15DA-E60D-72D8-996E67BCB8C1}"/>
              </a:ext>
            </a:extLst>
          </p:cNvPr>
          <p:cNvSpPr txBox="1"/>
          <p:nvPr/>
        </p:nvSpPr>
        <p:spPr>
          <a:xfrm>
            <a:off x="5346700" y="3499437"/>
            <a:ext cx="6692900" cy="2677656"/>
          </a:xfrm>
          <a:prstGeom prst="rect">
            <a:avLst/>
          </a:prstGeom>
          <a:noFill/>
        </p:spPr>
        <p:txBody>
          <a:bodyPr wrap="square">
            <a:spAutoFit/>
          </a:bodyPr>
          <a:lstStyle/>
          <a:p>
            <a:pPr marL="342900" lvl="0" indent="-342900" algn="just">
              <a:buFont typeface="Arial" panose="020B0604020202020204" pitchFamily="34" charset="0"/>
              <a:buChar char="•"/>
            </a:pPr>
            <a:r>
              <a:rPr lang="fr-FR" sz="2800" dirty="0">
                <a:latin typeface="Arial Narrow" panose="020B0606020202030204" pitchFamily="34" charset="0"/>
              </a:rPr>
              <a:t>Renforcement des capacités des IT des mairies et des jeunes par la FAO;</a:t>
            </a:r>
          </a:p>
          <a:p>
            <a:pPr marL="342900" lvl="0" indent="-342900" algn="just">
              <a:buFont typeface="Arial" panose="020B0604020202020204" pitchFamily="34" charset="0"/>
              <a:buChar char="•"/>
            </a:pPr>
            <a:r>
              <a:rPr lang="fr-FR" sz="2800" dirty="0">
                <a:latin typeface="Arial Narrow" panose="020B0606020202030204" pitchFamily="34" charset="0"/>
              </a:rPr>
              <a:t>Concours de meilleur blog sur l’AUP « jardiner en ville »;</a:t>
            </a:r>
          </a:p>
          <a:p>
            <a:pPr marL="342900" lvl="0" indent="-342900" algn="just">
              <a:buFont typeface="Arial" panose="020B0604020202020204" pitchFamily="34" charset="0"/>
              <a:buChar char="•"/>
            </a:pPr>
            <a:r>
              <a:rPr lang="fr-FR" sz="2800" dirty="0">
                <a:latin typeface="Arial Narrow" panose="020B0606020202030204" pitchFamily="34" charset="0"/>
              </a:rPr>
              <a:t>Sélection des trois (03) meilleurs;</a:t>
            </a:r>
            <a:endParaRPr lang="fr-CM" sz="2800" dirty="0">
              <a:latin typeface="Arial Narrow" panose="020B0606020202030204" pitchFamily="34" charset="0"/>
            </a:endParaRPr>
          </a:p>
          <a:p>
            <a:pPr lvl="0" algn="just"/>
            <a:r>
              <a:rPr lang="fr-CM" sz="2800" b="1" dirty="0">
                <a:latin typeface="Arial Narrow" panose="020B0606020202030204" pitchFamily="34" charset="0"/>
              </a:rPr>
              <a:t>Web2.0</a:t>
            </a:r>
            <a:r>
              <a:rPr lang="fr-CM" sz="2800" dirty="0">
                <a:latin typeface="Arial Narrow" panose="020B0606020202030204" pitchFamily="34" charset="0"/>
              </a:rPr>
              <a:t>: promotion de l’AUP.</a:t>
            </a:r>
            <a:endParaRPr lang="fr-FR" sz="2800" dirty="0">
              <a:latin typeface="Arial Narrow" panose="020B0606020202030204" pitchFamily="34" charset="0"/>
            </a:endParaRPr>
          </a:p>
        </p:txBody>
      </p:sp>
    </p:spTree>
    <p:extLst>
      <p:ext uri="{BB962C8B-B14F-4D97-AF65-F5344CB8AC3E}">
        <p14:creationId xmlns:p14="http://schemas.microsoft.com/office/powerpoint/2010/main" val="2464149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EC089-CDE2-840B-9557-B982EDDE4F52}"/>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56F8DCB5-FF67-9E98-E855-7628E9ECD258}"/>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pic>
        <p:nvPicPr>
          <p:cNvPr id="6" name="Image 2" descr="Une image contenant cercle, conception, art&#10;&#10;Le contenu généré par l’IA peut être incorrect.">
            <a:extLst>
              <a:ext uri="{FF2B5EF4-FFF2-40B4-BE49-F238E27FC236}">
                <a16:creationId xmlns:a16="http://schemas.microsoft.com/office/drawing/2014/main" id="{3217EB30-665C-7600-2E3B-CA4BA642E33E}"/>
              </a:ext>
            </a:extLst>
          </p:cNvPr>
          <p:cNvPicPr>
            <a:picLocks noChangeAspect="1"/>
          </p:cNvPicPr>
          <p:nvPr/>
        </p:nvPicPr>
        <p:blipFill>
          <a:blip r:embed="rId3">
            <a:extLst>
              <a:ext uri="{28A0092B-C50C-407E-A947-70E740481C1C}">
                <a14:useLocalDpi xmlns:a14="http://schemas.microsoft.com/office/drawing/2010/main" val="0"/>
              </a:ext>
            </a:extLst>
          </a:blip>
          <a:srcRect r="6237"/>
          <a:stretch>
            <a:fillRect/>
          </a:stretch>
        </p:blipFill>
        <p:spPr>
          <a:xfrm>
            <a:off x="12192000" y="10"/>
            <a:ext cx="9669642" cy="6857990"/>
          </a:xfrm>
          <a:prstGeom prst="rect">
            <a:avLst/>
          </a:prstGeom>
        </p:spPr>
      </p:pic>
      <p:sp>
        <p:nvSpPr>
          <p:cNvPr id="7" name="Rectangle 6">
            <a:extLst>
              <a:ext uri="{FF2B5EF4-FFF2-40B4-BE49-F238E27FC236}">
                <a16:creationId xmlns:a16="http://schemas.microsoft.com/office/drawing/2014/main" id="{D09E0AF5-3279-8E55-DD04-C99C69CB22CE}"/>
              </a:ext>
            </a:extLst>
          </p:cNvPr>
          <p:cNvSpPr/>
          <p:nvPr/>
        </p:nvSpPr>
        <p:spPr>
          <a:xfrm>
            <a:off x="-3171825" y="-5502"/>
            <a:ext cx="3171825" cy="6863501"/>
          </a:xfrm>
          <a:prstGeom prst="rect">
            <a:avLst/>
          </a:prstGeom>
          <a:gradFill flip="none" rotWithShape="1">
            <a:gsLst>
              <a:gs pos="0">
                <a:srgbClr val="90A5B6"/>
              </a:gs>
              <a:gs pos="77000">
                <a:srgbClr val="5B6B7B"/>
              </a:gs>
              <a:gs pos="100000">
                <a:srgbClr val="8DA2B3"/>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2" name="Image 6" descr="Une image contenant dessin humoristique, clipart, illustration&#10;&#10;Le contenu généré par l’IA peut être incorrect.">
            <a:extLst>
              <a:ext uri="{FF2B5EF4-FFF2-40B4-BE49-F238E27FC236}">
                <a16:creationId xmlns:a16="http://schemas.microsoft.com/office/drawing/2014/main" id="{1DB71CD5-19E5-9959-F84C-9564BA32E803}"/>
              </a:ext>
            </a:extLst>
          </p:cNvPr>
          <p:cNvPicPr>
            <a:picLocks noChangeAspect="1"/>
          </p:cNvPicPr>
          <p:nvPr/>
        </p:nvPicPr>
        <p:blipFill>
          <a:blip r:embed="rId4">
            <a:extLst>
              <a:ext uri="{28A0092B-C50C-407E-A947-70E740481C1C}">
                <a14:useLocalDpi xmlns:a14="http://schemas.microsoft.com/office/drawing/2010/main" val="0"/>
              </a:ext>
            </a:extLst>
          </a:blip>
          <a:srcRect l="18849" t="119" r="16668" b="-403"/>
          <a:stretch>
            <a:fillRect/>
          </a:stretch>
        </p:blipFill>
        <p:spPr>
          <a:xfrm>
            <a:off x="232119" y="3957912"/>
            <a:ext cx="2201768" cy="21747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Gold rectangle">
            <a:extLst>
              <a:ext uri="{FF2B5EF4-FFF2-40B4-BE49-F238E27FC236}">
                <a16:creationId xmlns:a16="http://schemas.microsoft.com/office/drawing/2014/main" id="{2429BF16-8180-AAC1-70B4-6CFD9C81C252}"/>
              </a:ext>
            </a:extLst>
          </p:cNvPr>
          <p:cNvSpPr/>
          <p:nvPr/>
        </p:nvSpPr>
        <p:spPr>
          <a:xfrm>
            <a:off x="112651" y="2232454"/>
            <a:ext cx="2633098" cy="1556950"/>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4" name="TextBox 3">
            <a:extLst>
              <a:ext uri="{FF2B5EF4-FFF2-40B4-BE49-F238E27FC236}">
                <a16:creationId xmlns:a16="http://schemas.microsoft.com/office/drawing/2014/main" id="{1DC4983A-810F-0DB3-2F42-01A2120AE916}"/>
              </a:ext>
            </a:extLst>
          </p:cNvPr>
          <p:cNvSpPr txBox="1"/>
          <p:nvPr/>
        </p:nvSpPr>
        <p:spPr>
          <a:xfrm>
            <a:off x="69519" y="2346680"/>
            <a:ext cx="2719361" cy="1015663"/>
          </a:xfrm>
          <a:prstGeom prst="rect">
            <a:avLst/>
          </a:prstGeom>
          <a:noFill/>
        </p:spPr>
        <p:txBody>
          <a:bodyPr wrap="square">
            <a:spAutoFit/>
          </a:bodyPr>
          <a:lstStyle/>
          <a:p>
            <a:pPr lvl="0" algn="just"/>
            <a:r>
              <a:rPr lang="fr-CM" sz="2000" b="1" dirty="0">
                <a:solidFill>
                  <a:schemeClr val="accent3">
                    <a:lumMod val="75000"/>
                  </a:schemeClr>
                </a:solidFill>
                <a:latin typeface="Arial Narrow" panose="020B0606020202030204" pitchFamily="34" charset="0"/>
              </a:rPr>
              <a:t>Valorisation des jeunes et des femmes comme moteurs de l’innovation</a:t>
            </a:r>
          </a:p>
        </p:txBody>
      </p:sp>
      <p:pic>
        <p:nvPicPr>
          <p:cNvPr id="5" name="Picture 2" descr="Intégration des TIC à l'éducation : enjeux et perspectives pour les pays en  développement - Réseau de l'Ingénierie de l'Intervention Sociale pour le  Développement (RIISOD)">
            <a:extLst>
              <a:ext uri="{FF2B5EF4-FFF2-40B4-BE49-F238E27FC236}">
                <a16:creationId xmlns:a16="http://schemas.microsoft.com/office/drawing/2014/main" id="{971480AD-5C34-088A-909B-DD0F13FA230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091" r="17840"/>
          <a:stretch>
            <a:fillRect/>
          </a:stretch>
        </p:blipFill>
        <p:spPr bwMode="auto">
          <a:xfrm>
            <a:off x="12192000" y="10"/>
            <a:ext cx="866851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25E5FE86-81BE-DFA3-537B-42ED3753FC54}"/>
              </a:ext>
            </a:extLst>
          </p:cNvPr>
          <p:cNvPicPr>
            <a:picLocks noChangeAspect="1"/>
          </p:cNvPicPr>
          <p:nvPr/>
        </p:nvPicPr>
        <p:blipFill>
          <a:blip r:embed="rId6"/>
          <a:stretch>
            <a:fillRect/>
          </a:stretch>
        </p:blipFill>
        <p:spPr>
          <a:xfrm>
            <a:off x="0" y="6214456"/>
            <a:ext cx="1779373" cy="680907"/>
          </a:xfrm>
          <a:prstGeom prst="rect">
            <a:avLst/>
          </a:prstGeom>
        </p:spPr>
      </p:pic>
      <p:pic>
        <p:nvPicPr>
          <p:cNvPr id="8" name="Image 7">
            <a:extLst>
              <a:ext uri="{FF2B5EF4-FFF2-40B4-BE49-F238E27FC236}">
                <a16:creationId xmlns:a16="http://schemas.microsoft.com/office/drawing/2014/main" id="{BE5259CE-12C3-40C9-2B38-DE1539CA3D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pic>
        <p:nvPicPr>
          <p:cNvPr id="9" name="Picture 2" descr="Intégration des TIC à l'éducation : enjeux et perspectives pour les pays en  développement - Réseau de l'Ingénierie de l'Intervention Sociale pour le  Développement (RIISOD)">
            <a:extLst>
              <a:ext uri="{FF2B5EF4-FFF2-40B4-BE49-F238E27FC236}">
                <a16:creationId xmlns:a16="http://schemas.microsoft.com/office/drawing/2014/main" id="{19FF9455-A88D-E0C0-52C0-5F5405C4A4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771" t="9091" r="17840"/>
          <a:stretch>
            <a:fillRect/>
          </a:stretch>
        </p:blipFill>
        <p:spPr bwMode="auto">
          <a:xfrm>
            <a:off x="3476581" y="3957912"/>
            <a:ext cx="2147694" cy="21138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2" descr="Collaboration Images Clip Art, Transparent PNG Clipart Images Free Download  - ClipartMax">
            <a:extLst>
              <a:ext uri="{FF2B5EF4-FFF2-40B4-BE49-F238E27FC236}">
                <a16:creationId xmlns:a16="http://schemas.microsoft.com/office/drawing/2014/main" id="{C4524B25-C4C5-72C5-F82A-19B714EB18D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 t="1896" b="35"/>
          <a:stretch>
            <a:fillRect/>
          </a:stretch>
        </p:blipFill>
        <p:spPr bwMode="auto">
          <a:xfrm>
            <a:off x="6599166" y="3961722"/>
            <a:ext cx="2147694" cy="21062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Picture 2" descr="bouton de mise à l'échelle du texte. mise à l'échelle signe icône étiquette  autocollant web boutons 15801663 Art vectoriel chez Vecteezy">
            <a:extLst>
              <a:ext uri="{FF2B5EF4-FFF2-40B4-BE49-F238E27FC236}">
                <a16:creationId xmlns:a16="http://schemas.microsoft.com/office/drawing/2014/main" id="{776F6966-EEB4-489C-97EB-2DC406017547}"/>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9490" b="75612" l="26531" r="69660">
                        <a14:foregroundMark x1="26531" y1="43878" x2="28163" y2="50714"/>
                        <a14:foregroundMark x1="67959" y1="41633" x2="66939" y2="53980"/>
                        <a14:foregroundMark x1="69660" y1="42041" x2="69660" y2="42041"/>
                        <a14:foregroundMark x1="43265" y1="35612" x2="42653" y2="35612"/>
                        <a14:foregroundMark x1="47619" y1="33980" x2="47143" y2="34490"/>
                        <a14:foregroundMark x1="51905" y1="35714" x2="51361" y2="36122"/>
                        <a14:foregroundMark x1="47415" y1="61429" x2="47619" y2="62755"/>
                        <a14:foregroundMark x1="42313" y1="20612" x2="43469" y2="24694"/>
                        <a14:foregroundMark x1="47551" y1="19490" x2="47891" y2="21429"/>
                        <a14:foregroundMark x1="42585" y1="74286" x2="43537" y2="72551"/>
                        <a14:foregroundMark x1="47551" y1="75612" x2="48027" y2="74592"/>
                      </a14:backgroundRemoval>
                    </a14:imgEffect>
                  </a14:imgLayer>
                </a14:imgProps>
              </a:ext>
              <a:ext uri="{28A0092B-C50C-407E-A947-70E740481C1C}">
                <a14:useLocalDpi xmlns:a14="http://schemas.microsoft.com/office/drawing/2010/main" val="0"/>
              </a:ext>
            </a:extLst>
          </a:blip>
          <a:srcRect l="23629" t="16593" r="29062" b="21185"/>
          <a:stretch>
            <a:fillRect/>
          </a:stretch>
        </p:blipFill>
        <p:spPr bwMode="auto">
          <a:xfrm>
            <a:off x="9276854" y="3793743"/>
            <a:ext cx="2687503" cy="2359393"/>
          </a:xfrm>
          <a:prstGeom prst="rect">
            <a:avLst/>
          </a:prstGeom>
          <a:noFill/>
          <a:extLst>
            <a:ext uri="{909E8E84-426E-40DD-AFC4-6F175D3DCCD1}">
              <a14:hiddenFill xmlns:a14="http://schemas.microsoft.com/office/drawing/2010/main">
                <a:solidFill>
                  <a:srgbClr val="FFFFFF"/>
                </a:solidFill>
              </a14:hiddenFill>
            </a:ext>
          </a:extLst>
        </p:spPr>
      </p:pic>
      <p:sp>
        <p:nvSpPr>
          <p:cNvPr id="14" name="Gold rectangle">
            <a:extLst>
              <a:ext uri="{FF2B5EF4-FFF2-40B4-BE49-F238E27FC236}">
                <a16:creationId xmlns:a16="http://schemas.microsoft.com/office/drawing/2014/main" id="{8848C79E-06A4-2283-B580-F69935390859}"/>
              </a:ext>
            </a:extLst>
          </p:cNvPr>
          <p:cNvSpPr/>
          <p:nvPr/>
        </p:nvSpPr>
        <p:spPr>
          <a:xfrm>
            <a:off x="2963318" y="2232453"/>
            <a:ext cx="2953493" cy="1556951"/>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6" name="TextBox 3">
            <a:extLst>
              <a:ext uri="{FF2B5EF4-FFF2-40B4-BE49-F238E27FC236}">
                <a16:creationId xmlns:a16="http://schemas.microsoft.com/office/drawing/2014/main" id="{0CAB9AA4-DA69-FC38-F7C8-EB829B19D791}"/>
              </a:ext>
            </a:extLst>
          </p:cNvPr>
          <p:cNvSpPr txBox="1"/>
          <p:nvPr/>
        </p:nvSpPr>
        <p:spPr>
          <a:xfrm>
            <a:off x="2963318" y="2346680"/>
            <a:ext cx="2863005" cy="1015663"/>
          </a:xfrm>
          <a:prstGeom prst="rect">
            <a:avLst/>
          </a:prstGeom>
          <a:noFill/>
        </p:spPr>
        <p:txBody>
          <a:bodyPr wrap="square">
            <a:spAutoFit/>
          </a:bodyPr>
          <a:lstStyle/>
          <a:p>
            <a:pPr lvl="0"/>
            <a:r>
              <a:rPr lang="fr-CM" sz="2000" b="1" dirty="0">
                <a:solidFill>
                  <a:schemeClr val="accent3">
                    <a:lumMod val="75000"/>
                  </a:schemeClr>
                </a:solidFill>
                <a:latin typeface="Arial Narrow" panose="020B0606020202030204" pitchFamily="34" charset="0"/>
              </a:rPr>
              <a:t>Intégration des TIC pour la diffusion des bonnes pratiques</a:t>
            </a:r>
          </a:p>
        </p:txBody>
      </p:sp>
      <p:sp>
        <p:nvSpPr>
          <p:cNvPr id="17" name="Gold rectangle">
            <a:extLst>
              <a:ext uri="{FF2B5EF4-FFF2-40B4-BE49-F238E27FC236}">
                <a16:creationId xmlns:a16="http://schemas.microsoft.com/office/drawing/2014/main" id="{7D09BEB7-8DE2-C358-4972-8DA0F4461914}"/>
              </a:ext>
            </a:extLst>
          </p:cNvPr>
          <p:cNvSpPr/>
          <p:nvPr/>
        </p:nvSpPr>
        <p:spPr>
          <a:xfrm>
            <a:off x="6064840" y="2223523"/>
            <a:ext cx="2808069" cy="1565881"/>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18" name="TextBox 3">
            <a:extLst>
              <a:ext uri="{FF2B5EF4-FFF2-40B4-BE49-F238E27FC236}">
                <a16:creationId xmlns:a16="http://schemas.microsoft.com/office/drawing/2014/main" id="{D1E5F26A-9AC0-2264-78E4-C6D43DC12316}"/>
              </a:ext>
            </a:extLst>
          </p:cNvPr>
          <p:cNvSpPr txBox="1"/>
          <p:nvPr/>
        </p:nvSpPr>
        <p:spPr>
          <a:xfrm>
            <a:off x="6205656" y="2207392"/>
            <a:ext cx="2778662" cy="1938992"/>
          </a:xfrm>
          <a:prstGeom prst="rect">
            <a:avLst/>
          </a:prstGeom>
          <a:noFill/>
        </p:spPr>
        <p:txBody>
          <a:bodyPr wrap="square">
            <a:spAutoFit/>
          </a:bodyPr>
          <a:lstStyle/>
          <a:p>
            <a:pPr lvl="0" algn="just"/>
            <a:r>
              <a:rPr lang="fr-CM" sz="2000" b="1" dirty="0">
                <a:solidFill>
                  <a:schemeClr val="accent3">
                    <a:lumMod val="75000"/>
                  </a:schemeClr>
                </a:solidFill>
                <a:latin typeface="Arial Narrow" panose="020B0606020202030204" pitchFamily="34" charset="0"/>
              </a:rPr>
              <a:t>Collaboration multisectorielle (gouvernements, universités, société </a:t>
            </a:r>
          </a:p>
          <a:p>
            <a:pPr lvl="0" algn="just"/>
            <a:r>
              <a:rPr lang="fr-CM" sz="2000" b="1" dirty="0">
                <a:solidFill>
                  <a:schemeClr val="accent3">
                    <a:lumMod val="75000"/>
                  </a:schemeClr>
                </a:solidFill>
                <a:latin typeface="Arial Narrow" panose="020B0606020202030204" pitchFamily="34" charset="0"/>
              </a:rPr>
              <a:t>civile)</a:t>
            </a:r>
          </a:p>
          <a:p>
            <a:pPr lvl="0" algn="just"/>
            <a:endParaRPr lang="fr-CM" sz="2000" b="1" dirty="0">
              <a:solidFill>
                <a:schemeClr val="accent3">
                  <a:lumMod val="75000"/>
                </a:schemeClr>
              </a:solidFill>
              <a:latin typeface="Arial Narrow" panose="020B0606020202030204" pitchFamily="34" charset="0"/>
            </a:endParaRPr>
          </a:p>
        </p:txBody>
      </p:sp>
      <p:sp>
        <p:nvSpPr>
          <p:cNvPr id="19" name="Gold rectangle">
            <a:extLst>
              <a:ext uri="{FF2B5EF4-FFF2-40B4-BE49-F238E27FC236}">
                <a16:creationId xmlns:a16="http://schemas.microsoft.com/office/drawing/2014/main" id="{0AD77C30-9C39-351E-7869-38767170717D}"/>
              </a:ext>
            </a:extLst>
          </p:cNvPr>
          <p:cNvSpPr/>
          <p:nvPr/>
        </p:nvSpPr>
        <p:spPr>
          <a:xfrm>
            <a:off x="9049211" y="2223523"/>
            <a:ext cx="2915146" cy="1565881"/>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20" name="TextBox 3">
            <a:extLst>
              <a:ext uri="{FF2B5EF4-FFF2-40B4-BE49-F238E27FC236}">
                <a16:creationId xmlns:a16="http://schemas.microsoft.com/office/drawing/2014/main" id="{941FA060-5F02-7D5F-39E1-2D62706D3053}"/>
              </a:ext>
            </a:extLst>
          </p:cNvPr>
          <p:cNvSpPr txBox="1"/>
          <p:nvPr/>
        </p:nvSpPr>
        <p:spPr>
          <a:xfrm>
            <a:off x="9161754" y="2430162"/>
            <a:ext cx="2693803" cy="1015663"/>
          </a:xfrm>
          <a:prstGeom prst="rect">
            <a:avLst/>
          </a:prstGeom>
          <a:noFill/>
        </p:spPr>
        <p:txBody>
          <a:bodyPr wrap="square">
            <a:spAutoFit/>
          </a:bodyPr>
          <a:lstStyle/>
          <a:p>
            <a:pPr lvl="0"/>
            <a:r>
              <a:rPr lang="fr-CM" sz="2000" b="1" dirty="0">
                <a:solidFill>
                  <a:schemeClr val="accent3">
                    <a:lumMod val="75000"/>
                  </a:schemeClr>
                </a:solidFill>
                <a:latin typeface="Arial Narrow" panose="020B0606020202030204" pitchFamily="34" charset="0"/>
              </a:rPr>
              <a:t>Capitalisation et mise à l’échelle des initiatives réussies</a:t>
            </a:r>
          </a:p>
        </p:txBody>
      </p:sp>
      <p:sp>
        <p:nvSpPr>
          <p:cNvPr id="22" name="ZoneTexte 21">
            <a:extLst>
              <a:ext uri="{FF2B5EF4-FFF2-40B4-BE49-F238E27FC236}">
                <a16:creationId xmlns:a16="http://schemas.microsoft.com/office/drawing/2014/main" id="{2FF6C650-CAEC-663D-CDC1-7AF4CF174500}"/>
              </a:ext>
            </a:extLst>
          </p:cNvPr>
          <p:cNvSpPr txBox="1"/>
          <p:nvPr/>
        </p:nvSpPr>
        <p:spPr>
          <a:xfrm>
            <a:off x="2745749" y="129484"/>
            <a:ext cx="12517394" cy="1015663"/>
          </a:xfrm>
          <a:prstGeom prst="rect">
            <a:avLst/>
          </a:prstGeom>
          <a:noFill/>
        </p:spPr>
        <p:txBody>
          <a:bodyPr wrap="square">
            <a:spAutoFit/>
          </a:bodyPr>
          <a:lstStyle/>
          <a:p>
            <a:pPr lvl="0"/>
            <a:r>
              <a:rPr lang="fr-FR" sz="6000" b="1" dirty="0">
                <a:solidFill>
                  <a:schemeClr val="tx2">
                    <a:lumMod val="75000"/>
                  </a:schemeClr>
                </a:solidFill>
                <a:latin typeface="Arial Narrow" panose="020B0606020202030204" pitchFamily="34" charset="0"/>
              </a:rPr>
              <a:t>Approche stratégique</a:t>
            </a:r>
            <a:endParaRPr lang="fr-FR" sz="6000" dirty="0">
              <a:solidFill>
                <a:schemeClr val="tx2">
                  <a:lumMod val="75000"/>
                </a:schemeClr>
              </a:solidFill>
            </a:endParaRPr>
          </a:p>
        </p:txBody>
      </p:sp>
      <p:sp>
        <p:nvSpPr>
          <p:cNvPr id="23" name="Gold rectangle">
            <a:extLst>
              <a:ext uri="{FF2B5EF4-FFF2-40B4-BE49-F238E27FC236}">
                <a16:creationId xmlns:a16="http://schemas.microsoft.com/office/drawing/2014/main" id="{B302C37D-2FF1-24FA-14E9-803C202757BB}"/>
              </a:ext>
            </a:extLst>
          </p:cNvPr>
          <p:cNvSpPr/>
          <p:nvPr/>
        </p:nvSpPr>
        <p:spPr>
          <a:xfrm>
            <a:off x="227643" y="222190"/>
            <a:ext cx="11736713" cy="1015663"/>
          </a:xfrm>
          <a:prstGeom prst="rect">
            <a:avLst/>
          </a:prstGeom>
          <a:noFill/>
          <a:ln w="889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24" name="Flèche : bas 23">
            <a:extLst>
              <a:ext uri="{FF2B5EF4-FFF2-40B4-BE49-F238E27FC236}">
                <a16:creationId xmlns:a16="http://schemas.microsoft.com/office/drawing/2014/main" id="{D47891C8-3910-95EC-AE2F-1BFC2EA5FDD3}"/>
              </a:ext>
            </a:extLst>
          </p:cNvPr>
          <p:cNvSpPr/>
          <p:nvPr/>
        </p:nvSpPr>
        <p:spPr>
          <a:xfrm>
            <a:off x="1268627" y="1352079"/>
            <a:ext cx="403654" cy="85628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8C3EFD5E-0DF8-C190-B6FD-E95DAA9600E2}"/>
              </a:ext>
            </a:extLst>
          </p:cNvPr>
          <p:cNvSpPr/>
          <p:nvPr/>
        </p:nvSpPr>
        <p:spPr>
          <a:xfrm>
            <a:off x="4348601" y="1352078"/>
            <a:ext cx="403654" cy="82326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A87BA18F-C2F4-086E-CB4D-756465FCA133}"/>
              </a:ext>
            </a:extLst>
          </p:cNvPr>
          <p:cNvSpPr/>
          <p:nvPr/>
        </p:nvSpPr>
        <p:spPr>
          <a:xfrm>
            <a:off x="7226748" y="1343568"/>
            <a:ext cx="403654" cy="82326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bas 26">
            <a:extLst>
              <a:ext uri="{FF2B5EF4-FFF2-40B4-BE49-F238E27FC236}">
                <a16:creationId xmlns:a16="http://schemas.microsoft.com/office/drawing/2014/main" id="{009C6064-5667-F88E-89EB-E7C5106F7C6D}"/>
              </a:ext>
            </a:extLst>
          </p:cNvPr>
          <p:cNvSpPr/>
          <p:nvPr/>
        </p:nvSpPr>
        <p:spPr>
          <a:xfrm>
            <a:off x="10304957" y="1330559"/>
            <a:ext cx="403654" cy="87780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0455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barn(inVertical)">
                                      <p:cBhvr>
                                        <p:cTn id="65" dur="500"/>
                                        <p:tgtEl>
                                          <p:spTgt spid="27"/>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arn(inVertical)">
                                      <p:cBhvr>
                                        <p:cTn id="68" dur="500"/>
                                        <p:tgtEl>
                                          <p:spTgt spid="19"/>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barn(inVertical)">
                                      <p:cBhvr>
                                        <p:cTn id="71" dur="500"/>
                                        <p:tgtEl>
                                          <p:spTgt spid="20"/>
                                        </p:tgtEl>
                                      </p:cBhvr>
                                    </p:animEffect>
                                  </p:childTnLst>
                                </p:cTn>
                              </p:par>
                              <p:par>
                                <p:cTn id="72" presetID="16" presetClass="entr" presetSubtype="21"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barn(inVertical)">
                                      <p:cBhvr>
                                        <p:cTn id="7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p:bldP spid="14" grpId="0" animBg="1"/>
      <p:bldP spid="16" grpId="0"/>
      <p:bldP spid="17" grpId="0" animBg="1"/>
      <p:bldP spid="18" grpId="0"/>
      <p:bldP spid="19" grpId="0" animBg="1"/>
      <p:bldP spid="20" grpId="0"/>
      <p:bldP spid="24" grpId="0" animBg="1"/>
      <p:bldP spid="25" grpId="0" animBg="1"/>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22674-F707-B4B0-17D3-21045EF40E81}"/>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CBE7EDA8-9714-B0B6-3127-B51991F9D533}"/>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5" name="Gold rectangle">
            <a:extLst>
              <a:ext uri="{FF2B5EF4-FFF2-40B4-BE49-F238E27FC236}">
                <a16:creationId xmlns:a16="http://schemas.microsoft.com/office/drawing/2014/main" id="{F28A6A6A-69D5-4102-89FA-6EE988FEAF47}"/>
              </a:ext>
            </a:extLst>
          </p:cNvPr>
          <p:cNvSpPr/>
          <p:nvPr/>
        </p:nvSpPr>
        <p:spPr>
          <a:xfrm>
            <a:off x="286391" y="1609725"/>
            <a:ext cx="11657959" cy="5095875"/>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pic>
        <p:nvPicPr>
          <p:cNvPr id="5" name="Picture 2" descr="Intégration des TIC à l'éducation : enjeux et perspectives pour les pays en  développement - Réseau de l'Ingénierie de l'Intervention Sociale pour le  Développement (RIISOD)">
            <a:extLst>
              <a:ext uri="{FF2B5EF4-FFF2-40B4-BE49-F238E27FC236}">
                <a16:creationId xmlns:a16="http://schemas.microsoft.com/office/drawing/2014/main" id="{A6635F5F-DD53-8681-2313-6D2C4572CB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71" t="9091" r="17840"/>
          <a:stretch>
            <a:fillRect/>
          </a:stretch>
        </p:blipFill>
        <p:spPr bwMode="auto">
          <a:xfrm>
            <a:off x="12192000" y="0"/>
            <a:ext cx="784860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bouton de mise à l'échelle du texte. mise à l'échelle signe icône étiquette  autocollant web boutons 15801663 Art vectoriel chez Vecteezy">
            <a:extLst>
              <a:ext uri="{FF2B5EF4-FFF2-40B4-BE49-F238E27FC236}">
                <a16:creationId xmlns:a16="http://schemas.microsoft.com/office/drawing/2014/main" id="{12720D6C-8D6B-975A-B97D-82827B4DDA1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9490" b="75612" l="26531" r="69660">
                        <a14:foregroundMark x1="26531" y1="43878" x2="28163" y2="50714"/>
                        <a14:foregroundMark x1="67959" y1="41633" x2="66939" y2="53980"/>
                        <a14:foregroundMark x1="69660" y1="42041" x2="69660" y2="42041"/>
                        <a14:foregroundMark x1="43265" y1="35612" x2="42653" y2="35612"/>
                        <a14:foregroundMark x1="47619" y1="33980" x2="47143" y2="34490"/>
                        <a14:foregroundMark x1="51905" y1="35714" x2="51361" y2="36122"/>
                        <a14:foregroundMark x1="47415" y1="61429" x2="47619" y2="62755"/>
                        <a14:foregroundMark x1="42313" y1="20612" x2="43469" y2="24694"/>
                        <a14:foregroundMark x1="47551" y1="19490" x2="47891" y2="21429"/>
                        <a14:foregroundMark x1="42585" y1="74286" x2="43537" y2="72551"/>
                        <a14:foregroundMark x1="47551" y1="75612" x2="48027" y2="74592"/>
                      </a14:backgroundRemoval>
                    </a14:imgEffect>
                  </a14:imgLayer>
                </a14:imgProps>
              </a:ext>
              <a:ext uri="{28A0092B-C50C-407E-A947-70E740481C1C}">
                <a14:useLocalDpi xmlns:a14="http://schemas.microsoft.com/office/drawing/2010/main" val="0"/>
              </a:ext>
            </a:extLst>
          </a:blip>
          <a:srcRect l="23629" t="16593" r="29062" b="21185"/>
          <a:stretch>
            <a:fillRect/>
          </a:stretch>
        </p:blipFill>
        <p:spPr bwMode="auto">
          <a:xfrm>
            <a:off x="12087225" y="911680"/>
            <a:ext cx="5608830" cy="49240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A813930-81A7-A01C-98ED-83E1B45A9DE3}"/>
              </a:ext>
            </a:extLst>
          </p:cNvPr>
          <p:cNvSpPr/>
          <p:nvPr/>
        </p:nvSpPr>
        <p:spPr>
          <a:xfrm>
            <a:off x="0" y="0"/>
            <a:ext cx="12192000" cy="1542473"/>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EA2D3CFD-938F-7CF1-626E-1E0A662328E1}"/>
              </a:ext>
            </a:extLst>
          </p:cNvPr>
          <p:cNvSpPr txBox="1">
            <a:spLocks/>
          </p:cNvSpPr>
          <p:nvPr/>
        </p:nvSpPr>
        <p:spPr>
          <a:xfrm>
            <a:off x="380246" y="287708"/>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4800" dirty="0">
                <a:solidFill>
                  <a:schemeClr val="bg2"/>
                </a:solidFill>
                <a:latin typeface="Aptos Black" panose="020B0004020202020204" pitchFamily="34" charset="0"/>
              </a:rPr>
              <a:t>8. Chronogramme de mise en œuvre</a:t>
            </a:r>
            <a:r>
              <a:rPr kumimoji="0" lang="fr-CM" sz="4800" b="0" i="0" u="none" strike="noStrike" kern="1200" cap="none" spc="0" normalizeH="0" baseline="0" noProof="0" dirty="0">
                <a:ln>
                  <a:noFill/>
                </a:ln>
                <a:solidFill>
                  <a:srgbClr val="E2DFCC"/>
                </a:solidFill>
                <a:effectLst/>
                <a:uLnTx/>
                <a:uFillTx/>
                <a:latin typeface="Aptos Black" panose="020B0004020202020204" pitchFamily="34" charset="0"/>
                <a:cs typeface="+mn-cs"/>
              </a:rPr>
              <a:t> </a:t>
            </a:r>
            <a:r>
              <a:rPr kumimoji="0" lang="fr-CM" sz="2400" b="0" i="0" u="none" strike="noStrike" kern="1200" cap="none" spc="0" normalizeH="0" baseline="0" noProof="0" dirty="0">
                <a:ln>
                  <a:noFill/>
                </a:ln>
                <a:solidFill>
                  <a:srgbClr val="FFC000"/>
                </a:solidFill>
                <a:effectLst/>
                <a:uLnTx/>
                <a:uFillTx/>
                <a:latin typeface="Aptos Black" panose="020B0004020202020204" pitchFamily="34" charset="0"/>
                <a:cs typeface="+mn-cs"/>
              </a:rPr>
              <a:t>1/3</a:t>
            </a:r>
            <a:r>
              <a:rPr lang="fr-CM" sz="4800" dirty="0">
                <a:solidFill>
                  <a:schemeClr val="bg2"/>
                </a:solidFill>
                <a:latin typeface="Aptos Black" panose="020B0004020202020204" pitchFamily="34" charset="0"/>
              </a:rPr>
              <a:t> </a:t>
            </a:r>
          </a:p>
        </p:txBody>
      </p:sp>
      <p:pic>
        <p:nvPicPr>
          <p:cNvPr id="9" name="Image 4">
            <a:extLst>
              <a:ext uri="{FF2B5EF4-FFF2-40B4-BE49-F238E27FC236}">
                <a16:creationId xmlns:a16="http://schemas.microsoft.com/office/drawing/2014/main" id="{BC5BEB9A-AA85-A5D1-D880-975829D2C20F}"/>
              </a:ext>
            </a:extLst>
          </p:cNvPr>
          <p:cNvPicPr>
            <a:picLocks noChangeAspect="1"/>
          </p:cNvPicPr>
          <p:nvPr/>
        </p:nvPicPr>
        <p:blipFill>
          <a:blip r:embed="rId6"/>
          <a:stretch>
            <a:fillRect/>
          </a:stretch>
        </p:blipFill>
        <p:spPr>
          <a:xfrm>
            <a:off x="492638" y="1806286"/>
            <a:ext cx="11239115" cy="4778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08001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A776-23B0-2D83-C2BF-C209A8C48BC0}"/>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E6A51EE5-40AB-8A8A-84BD-ED59A513C9BF}"/>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5" name="Gold rectangle">
            <a:extLst>
              <a:ext uri="{FF2B5EF4-FFF2-40B4-BE49-F238E27FC236}">
                <a16:creationId xmlns:a16="http://schemas.microsoft.com/office/drawing/2014/main" id="{8FF32692-04F1-A699-8BAD-DC82FA9112D6}"/>
              </a:ext>
            </a:extLst>
          </p:cNvPr>
          <p:cNvSpPr/>
          <p:nvPr/>
        </p:nvSpPr>
        <p:spPr>
          <a:xfrm>
            <a:off x="209550" y="1609725"/>
            <a:ext cx="11811753" cy="5095875"/>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2" name="Rectangle 1">
            <a:extLst>
              <a:ext uri="{FF2B5EF4-FFF2-40B4-BE49-F238E27FC236}">
                <a16:creationId xmlns:a16="http://schemas.microsoft.com/office/drawing/2014/main" id="{CCC78DCB-118E-D11B-A36C-707914FD2780}"/>
              </a:ext>
            </a:extLst>
          </p:cNvPr>
          <p:cNvSpPr/>
          <p:nvPr/>
        </p:nvSpPr>
        <p:spPr>
          <a:xfrm>
            <a:off x="0" y="0"/>
            <a:ext cx="12192000" cy="1542473"/>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9B3EA1F9-4A69-1F2D-367C-457CAAB35C5C}"/>
              </a:ext>
            </a:extLst>
          </p:cNvPr>
          <p:cNvSpPr txBox="1">
            <a:spLocks/>
          </p:cNvSpPr>
          <p:nvPr/>
        </p:nvSpPr>
        <p:spPr>
          <a:xfrm>
            <a:off x="380246" y="287708"/>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4800" dirty="0">
                <a:solidFill>
                  <a:schemeClr val="bg2"/>
                </a:solidFill>
                <a:latin typeface="Aptos Black" panose="020B0004020202020204" pitchFamily="34" charset="0"/>
              </a:rPr>
              <a:t>8. Chronogramme de mise en œuvre </a:t>
            </a:r>
            <a:r>
              <a:rPr lang="fr-CM" sz="2400" dirty="0">
                <a:solidFill>
                  <a:srgbClr val="FFC000"/>
                </a:solidFill>
                <a:latin typeface="Aptos Black" panose="020B0004020202020204" pitchFamily="34" charset="0"/>
              </a:rPr>
              <a:t>2/3</a:t>
            </a:r>
            <a:r>
              <a:rPr lang="fr-CM" sz="4800" dirty="0">
                <a:solidFill>
                  <a:schemeClr val="bg2"/>
                </a:solidFill>
                <a:latin typeface="Aptos Black" panose="020B0004020202020204" pitchFamily="34" charset="0"/>
              </a:rPr>
              <a:t> </a:t>
            </a:r>
          </a:p>
        </p:txBody>
      </p:sp>
      <p:pic>
        <p:nvPicPr>
          <p:cNvPr id="3" name="Image 2">
            <a:extLst>
              <a:ext uri="{FF2B5EF4-FFF2-40B4-BE49-F238E27FC236}">
                <a16:creationId xmlns:a16="http://schemas.microsoft.com/office/drawing/2014/main" id="{7192671A-BAB4-0592-E63D-9AD16516B407}"/>
              </a:ext>
            </a:extLst>
          </p:cNvPr>
          <p:cNvPicPr>
            <a:picLocks noChangeAspect="1"/>
          </p:cNvPicPr>
          <p:nvPr/>
        </p:nvPicPr>
        <p:blipFill>
          <a:blip r:embed="rId3"/>
          <a:stretch>
            <a:fillRect/>
          </a:stretch>
        </p:blipFill>
        <p:spPr>
          <a:xfrm>
            <a:off x="380246" y="1776641"/>
            <a:ext cx="11431508" cy="4779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4100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4072D-F75B-49D9-059B-3E1D9E4C7B3D}"/>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1658002E-E121-26BC-4CCD-F5E57FBADE83}"/>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5" name="Gold rectangle">
            <a:extLst>
              <a:ext uri="{FF2B5EF4-FFF2-40B4-BE49-F238E27FC236}">
                <a16:creationId xmlns:a16="http://schemas.microsoft.com/office/drawing/2014/main" id="{24197037-2701-0447-CBA0-4FA085AD0D64}"/>
              </a:ext>
            </a:extLst>
          </p:cNvPr>
          <p:cNvSpPr/>
          <p:nvPr/>
        </p:nvSpPr>
        <p:spPr>
          <a:xfrm>
            <a:off x="380245" y="1609725"/>
            <a:ext cx="11431509" cy="5095875"/>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2" name="Rectangle 1">
            <a:extLst>
              <a:ext uri="{FF2B5EF4-FFF2-40B4-BE49-F238E27FC236}">
                <a16:creationId xmlns:a16="http://schemas.microsoft.com/office/drawing/2014/main" id="{E211F1D9-50F4-A0FD-97F1-5245829C839B}"/>
              </a:ext>
            </a:extLst>
          </p:cNvPr>
          <p:cNvSpPr/>
          <p:nvPr/>
        </p:nvSpPr>
        <p:spPr>
          <a:xfrm>
            <a:off x="0" y="0"/>
            <a:ext cx="12192000" cy="1542473"/>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639E6F20-B777-EE09-25C4-9F9D7A8DC0C1}"/>
              </a:ext>
            </a:extLst>
          </p:cNvPr>
          <p:cNvSpPr txBox="1">
            <a:spLocks/>
          </p:cNvSpPr>
          <p:nvPr/>
        </p:nvSpPr>
        <p:spPr>
          <a:xfrm>
            <a:off x="380246" y="287708"/>
            <a:ext cx="11811753"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50000"/>
              </a:lnSpc>
            </a:pPr>
            <a:r>
              <a:rPr lang="fr-CM" sz="4800" dirty="0">
                <a:solidFill>
                  <a:schemeClr val="bg2"/>
                </a:solidFill>
                <a:latin typeface="Aptos Black" panose="020B0004020202020204" pitchFamily="34" charset="0"/>
              </a:rPr>
              <a:t>8. Chronogramme de mise en œuvre </a:t>
            </a:r>
            <a:r>
              <a:rPr lang="fr-CM" sz="2400" dirty="0">
                <a:solidFill>
                  <a:srgbClr val="FFC000"/>
                </a:solidFill>
                <a:latin typeface="Aptos Black" panose="020B0004020202020204" pitchFamily="34" charset="0"/>
              </a:rPr>
              <a:t>3/3</a:t>
            </a:r>
            <a:r>
              <a:rPr lang="fr-CM" sz="4800" dirty="0">
                <a:solidFill>
                  <a:schemeClr val="bg2"/>
                </a:solidFill>
                <a:latin typeface="Aptos Black" panose="020B0004020202020204" pitchFamily="34" charset="0"/>
              </a:rPr>
              <a:t> </a:t>
            </a:r>
          </a:p>
        </p:txBody>
      </p:sp>
      <p:pic>
        <p:nvPicPr>
          <p:cNvPr id="4" name="Image 3">
            <a:extLst>
              <a:ext uri="{FF2B5EF4-FFF2-40B4-BE49-F238E27FC236}">
                <a16:creationId xmlns:a16="http://schemas.microsoft.com/office/drawing/2014/main" id="{1431E00E-61B6-6CAC-6BA1-E519293743CE}"/>
              </a:ext>
            </a:extLst>
          </p:cNvPr>
          <p:cNvPicPr>
            <a:picLocks noChangeAspect="1"/>
          </p:cNvPicPr>
          <p:nvPr/>
        </p:nvPicPr>
        <p:blipFill>
          <a:blip r:embed="rId3"/>
          <a:stretch>
            <a:fillRect/>
          </a:stretch>
        </p:blipFill>
        <p:spPr>
          <a:xfrm>
            <a:off x="523875" y="1736842"/>
            <a:ext cx="11125200" cy="4849943"/>
          </a:xfrm>
          <a:prstGeom prst="rect">
            <a:avLst/>
          </a:prstGeom>
        </p:spPr>
      </p:pic>
    </p:spTree>
    <p:extLst>
      <p:ext uri="{BB962C8B-B14F-4D97-AF65-F5344CB8AC3E}">
        <p14:creationId xmlns:p14="http://schemas.microsoft.com/office/powerpoint/2010/main" val="2009631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65A04-1499-C2FF-A758-7728B00FA444}"/>
            </a:ext>
          </a:extLst>
        </p:cNvPr>
        <p:cNvGrpSpPr/>
        <p:nvPr/>
      </p:nvGrpSpPr>
      <p:grpSpPr>
        <a:xfrm>
          <a:off x="0" y="0"/>
          <a:ext cx="0" cy="0"/>
          <a:chOff x="0" y="0"/>
          <a:chExt cx="0" cy="0"/>
        </a:xfrm>
      </p:grpSpPr>
      <p:pic>
        <p:nvPicPr>
          <p:cNvPr id="10" name="Photo Couv" hidden="1">
            <a:extLst>
              <a:ext uri="{FF2B5EF4-FFF2-40B4-BE49-F238E27FC236}">
                <a16:creationId xmlns:a16="http://schemas.microsoft.com/office/drawing/2014/main" id="{9B1628FA-A1BD-6A6E-CCB9-0A7363A68922}"/>
              </a:ext>
            </a:extLst>
          </p:cNvPr>
          <p:cNvPicPr>
            <a:picLocks noChangeAspect="1"/>
          </p:cNvPicPr>
          <p:nvPr/>
        </p:nvPicPr>
        <p:blipFill>
          <a:blip r:embed="rId2">
            <a:extLst>
              <a:ext uri="{28A0092B-C50C-407E-A947-70E740481C1C}">
                <a14:useLocalDpi xmlns:a14="http://schemas.microsoft.com/office/drawing/2010/main" val="0"/>
              </a:ext>
            </a:extLst>
          </a:blip>
          <a:srcRect t="17925" r="-2" b="22206"/>
          <a:stretch>
            <a:fillRect/>
          </a:stretch>
        </p:blipFill>
        <p:spPr>
          <a:xfrm>
            <a:off x="5320145" y="1182497"/>
            <a:ext cx="6237117" cy="3733975"/>
          </a:xfrm>
          <a:prstGeom prst="rect">
            <a:avLst/>
          </a:prstGeom>
        </p:spPr>
      </p:pic>
      <p:sp>
        <p:nvSpPr>
          <p:cNvPr id="15" name="Gold rectangle">
            <a:extLst>
              <a:ext uri="{FF2B5EF4-FFF2-40B4-BE49-F238E27FC236}">
                <a16:creationId xmlns:a16="http://schemas.microsoft.com/office/drawing/2014/main" id="{AE7225DB-C21F-4AA5-5FA5-D3F50B1F0C34}"/>
              </a:ext>
            </a:extLst>
          </p:cNvPr>
          <p:cNvSpPr/>
          <p:nvPr/>
        </p:nvSpPr>
        <p:spPr>
          <a:xfrm>
            <a:off x="1476374" y="2038350"/>
            <a:ext cx="9391651" cy="2905126"/>
          </a:xfrm>
          <a:prstGeom prst="rect">
            <a:avLst/>
          </a:prstGeom>
          <a:no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2" name="Rectangle 1">
            <a:extLst>
              <a:ext uri="{FF2B5EF4-FFF2-40B4-BE49-F238E27FC236}">
                <a16:creationId xmlns:a16="http://schemas.microsoft.com/office/drawing/2014/main" id="{2ECB91CB-B4C8-5AC9-732B-5A985E5B4CB2}"/>
              </a:ext>
            </a:extLst>
          </p:cNvPr>
          <p:cNvSpPr/>
          <p:nvPr/>
        </p:nvSpPr>
        <p:spPr>
          <a:xfrm>
            <a:off x="0" y="-1542473"/>
            <a:ext cx="12192000" cy="1542473"/>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7" name="Aptos head">
            <a:extLst>
              <a:ext uri="{FF2B5EF4-FFF2-40B4-BE49-F238E27FC236}">
                <a16:creationId xmlns:a16="http://schemas.microsoft.com/office/drawing/2014/main" id="{D7FF31E8-6CC0-0D90-9064-7D31AFF4C79C}"/>
              </a:ext>
            </a:extLst>
          </p:cNvPr>
          <p:cNvSpPr txBox="1">
            <a:spLocks/>
          </p:cNvSpPr>
          <p:nvPr/>
        </p:nvSpPr>
        <p:spPr>
          <a:xfrm>
            <a:off x="1695450" y="2633024"/>
            <a:ext cx="8801100" cy="167787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CM" sz="8000" dirty="0">
                <a:solidFill>
                  <a:srgbClr val="00B050"/>
                </a:solidFill>
                <a:latin typeface="Aptos Black" panose="020B0004020202020204" pitchFamily="34" charset="0"/>
              </a:rPr>
              <a:t>Merci de votre aimable attention</a:t>
            </a:r>
          </a:p>
        </p:txBody>
      </p:sp>
      <p:pic>
        <p:nvPicPr>
          <p:cNvPr id="3" name="Image 4" descr="Une image contenant texte, affiche, fleur, plante&#10;&#10;Le contenu généré par l’IA peut être incorrect.">
            <a:extLst>
              <a:ext uri="{FF2B5EF4-FFF2-40B4-BE49-F238E27FC236}">
                <a16:creationId xmlns:a16="http://schemas.microsoft.com/office/drawing/2014/main" id="{63032276-534A-6770-3BDB-5CD0F4A8B9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3482" y="6858000"/>
            <a:ext cx="2396206" cy="5991021"/>
          </a:xfrm>
          <a:prstGeom prst="rect">
            <a:avLst/>
          </a:prstGeom>
        </p:spPr>
      </p:pic>
      <p:pic>
        <p:nvPicPr>
          <p:cNvPr id="5" name="Image 6" descr="Une image contenant texte, Police, capture d’écran, Impression&#10;&#10;Le contenu généré par l’IA peut être incorrect.">
            <a:extLst>
              <a:ext uri="{FF2B5EF4-FFF2-40B4-BE49-F238E27FC236}">
                <a16:creationId xmlns:a16="http://schemas.microsoft.com/office/drawing/2014/main" id="{13F1DB4A-22C8-5363-0A38-186FE9DAA6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0789" y="-5991021"/>
            <a:ext cx="2396206" cy="5991021"/>
          </a:xfrm>
          <a:prstGeom prst="rect">
            <a:avLst/>
          </a:prstGeom>
        </p:spPr>
      </p:pic>
      <p:pic>
        <p:nvPicPr>
          <p:cNvPr id="4" name="Logo FAO colors">
            <a:extLst>
              <a:ext uri="{FF2B5EF4-FFF2-40B4-BE49-F238E27FC236}">
                <a16:creationId xmlns:a16="http://schemas.microsoft.com/office/drawing/2014/main" id="{B553717F-B801-7169-C3DD-ED5D1593A8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69167" y="973578"/>
            <a:ext cx="971550" cy="438150"/>
          </a:xfrm>
          <a:prstGeom prst="rect">
            <a:avLst/>
          </a:prstGeom>
        </p:spPr>
      </p:pic>
      <p:pic>
        <p:nvPicPr>
          <p:cNvPr id="9" name="Logo FAO std">
            <a:extLst>
              <a:ext uri="{FF2B5EF4-FFF2-40B4-BE49-F238E27FC236}">
                <a16:creationId xmlns:a16="http://schemas.microsoft.com/office/drawing/2014/main" id="{A9E776A1-1F93-4E92-100E-F11B908E8FF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896340" y="709544"/>
            <a:ext cx="3038862" cy="966218"/>
          </a:xfrm>
          <a:prstGeom prst="rect">
            <a:avLst/>
          </a:prstGeom>
        </p:spPr>
      </p:pic>
      <p:pic>
        <p:nvPicPr>
          <p:cNvPr id="6" name="Image 5">
            <a:extLst>
              <a:ext uri="{FF2B5EF4-FFF2-40B4-BE49-F238E27FC236}">
                <a16:creationId xmlns:a16="http://schemas.microsoft.com/office/drawing/2014/main" id="{D49E9CFE-60A9-B0BB-0E1D-37E8BF5B5994}"/>
              </a:ext>
            </a:extLst>
          </p:cNvPr>
          <p:cNvPicPr>
            <a:picLocks noChangeAspect="1"/>
          </p:cNvPicPr>
          <p:nvPr/>
        </p:nvPicPr>
        <p:blipFill>
          <a:blip r:embed="rId8"/>
          <a:stretch>
            <a:fillRect/>
          </a:stretch>
        </p:blipFill>
        <p:spPr>
          <a:xfrm>
            <a:off x="0" y="6214456"/>
            <a:ext cx="1779373" cy="680907"/>
          </a:xfrm>
          <a:prstGeom prst="rect">
            <a:avLst/>
          </a:prstGeom>
        </p:spPr>
      </p:pic>
      <p:pic>
        <p:nvPicPr>
          <p:cNvPr id="8" name="Image 7">
            <a:extLst>
              <a:ext uri="{FF2B5EF4-FFF2-40B4-BE49-F238E27FC236}">
                <a16:creationId xmlns:a16="http://schemas.microsoft.com/office/drawing/2014/main" id="{F1C97917-CA96-49F5-D62D-2C3DB69963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88842" y="6277086"/>
            <a:ext cx="2603157" cy="580914"/>
          </a:xfrm>
          <a:prstGeom prst="rect">
            <a:avLst/>
          </a:prstGeom>
        </p:spPr>
      </p:pic>
    </p:spTree>
    <p:extLst>
      <p:ext uri="{BB962C8B-B14F-4D97-AF65-F5344CB8AC3E}">
        <p14:creationId xmlns:p14="http://schemas.microsoft.com/office/powerpoint/2010/main" val="2487905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Contents Slide Master">
  <a:themeElements>
    <a:clrScheme name="ALLPPT-628">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628">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13169</TotalTime>
  <Words>2910</Words>
  <Application>Microsoft Office PowerPoint</Application>
  <PresentationFormat>Widescreen</PresentationFormat>
  <Paragraphs>256</Paragraphs>
  <Slides>26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Abril Fatface</vt:lpstr>
      <vt:lpstr>Aptos Black</vt:lpstr>
      <vt:lpstr>Arial</vt:lpstr>
      <vt:lpstr>Arial Narrow</vt:lpstr>
      <vt:lpstr>Calibri</vt:lpstr>
      <vt:lpstr>Times New Roman</vt:lpstr>
      <vt:lpstr>Wingdings</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Miyoubi, Koumangoye (FAOSFC)</cp:lastModifiedBy>
  <cp:revision>91</cp:revision>
  <dcterms:created xsi:type="dcterms:W3CDTF">2020-01-20T05:08:25Z</dcterms:created>
  <dcterms:modified xsi:type="dcterms:W3CDTF">2026-02-19T07:43:13Z</dcterms:modified>
</cp:coreProperties>
</file>